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Lst>
  <p:notesMasterIdLst>
    <p:notesMasterId r:id="rId27"/>
  </p:notesMasterIdLst>
  <p:sldIdLst>
    <p:sldId id="256" r:id="rId2"/>
    <p:sldId id="262" r:id="rId3"/>
    <p:sldId id="334" r:id="rId4"/>
    <p:sldId id="320" r:id="rId5"/>
    <p:sldId id="325" r:id="rId6"/>
    <p:sldId id="299" r:id="rId7"/>
    <p:sldId id="324" r:id="rId8"/>
    <p:sldId id="312" r:id="rId9"/>
    <p:sldId id="327" r:id="rId10"/>
    <p:sldId id="316" r:id="rId11"/>
    <p:sldId id="315" r:id="rId12"/>
    <p:sldId id="333" r:id="rId13"/>
    <p:sldId id="322" r:id="rId14"/>
    <p:sldId id="317" r:id="rId15"/>
    <p:sldId id="323" r:id="rId16"/>
    <p:sldId id="328" r:id="rId17"/>
    <p:sldId id="332" r:id="rId18"/>
    <p:sldId id="306" r:id="rId19"/>
    <p:sldId id="307" r:id="rId20"/>
    <p:sldId id="313" r:id="rId21"/>
    <p:sldId id="314" r:id="rId22"/>
    <p:sldId id="329" r:id="rId23"/>
    <p:sldId id="330" r:id="rId24"/>
    <p:sldId id="319" r:id="rId25"/>
    <p:sldId id="261" r:id="rId26"/>
  </p:sldIdLst>
  <p:sldSz cx="17340263" cy="9753600"/>
  <p:notesSz cx="7010400" cy="92964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nny Claydon" initials="JC" lastIdx="1" clrIdx="0">
    <p:extLst>
      <p:ext uri="{19B8F6BF-5375-455C-9EA6-DF929625EA0E}">
        <p15:presenceInfo xmlns:p15="http://schemas.microsoft.com/office/powerpoint/2012/main" userId="66d05345f3819d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E6E6E6"/>
    <a:srgbClr val="FFFFFF"/>
    <a:srgbClr val="00B297"/>
  </p:clrMru>
  <p:extLst>
    <p:ext uri="{E76CE94A-603C-4142-B9EB-6D1370010A27}">
      <p14:discardImageEditData xmlns:p14="http://schemas.microsoft.com/office/powerpoint/2010/main" val="1"/>
    </p:ext>
    <p:ext uri="{D31A062A-798A-4329-ABDD-BBA856620510}">
      <p14:defaultImageDpi xmlns:p14="http://schemas.microsoft.com/office/powerpoint/2010/main" val="15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Open Sans Regular"/>
          <a:ea typeface="Open Sans Regular"/>
          <a:cs typeface="Open Sans Regular"/>
        </a:font>
        <a:srgbClr val="A5A5A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CAD2E8"/>
          </a:solidFill>
        </a:fill>
      </a:tcStyle>
    </a:wholeTbl>
    <a:band2H>
      <a:tcTxStyle/>
      <a:tcStyle>
        <a:tcBdr/>
        <a:fill>
          <a:solidFill>
            <a:srgbClr val="E6EAF4"/>
          </a:solidFill>
        </a:fill>
      </a:tcStyle>
    </a:band2H>
    <a:firstCol>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1"/>
          </a:solidFill>
        </a:fill>
      </a:tcStyle>
    </a:firstCol>
    <a:la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381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1"/>
          </a:solidFill>
        </a:fill>
      </a:tcStyle>
    </a:lastRow>
    <a:fir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381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1"/>
          </a:solidFill>
        </a:fill>
      </a:tcStyle>
    </a:firstRow>
  </a:tblStyle>
  <a:tblStyle styleId="{C7B018BB-80A7-4F77-B60F-C8B233D01FF8}" styleName="">
    <a:tblBg/>
    <a:wholeTbl>
      <a:tcTxStyle b="off" i="off">
        <a:font>
          <a:latin typeface="Open Sans Regular"/>
          <a:ea typeface="Open Sans Regular"/>
          <a:cs typeface="Open Sans Regular"/>
        </a:font>
        <a:srgbClr val="A5A5A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F2E7CB"/>
          </a:solidFill>
        </a:fill>
      </a:tcStyle>
    </a:wholeTbl>
    <a:band2H>
      <a:tcTxStyle/>
      <a:tcStyle>
        <a:tcBdr/>
        <a:fill>
          <a:solidFill>
            <a:srgbClr val="F8F4E7"/>
          </a:solidFill>
        </a:fill>
      </a:tcStyle>
    </a:band2H>
    <a:firstCol>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3"/>
          </a:solidFill>
        </a:fill>
      </a:tcStyle>
    </a:firstCol>
    <a:la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381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3"/>
          </a:solidFill>
        </a:fill>
      </a:tcStyle>
    </a:lastRow>
    <a:fir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381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3"/>
          </a:solidFill>
        </a:fill>
      </a:tcStyle>
    </a:firstRow>
  </a:tblStyle>
  <a:tblStyle styleId="{EEE7283C-3CF3-47DC-8721-378D4A62B228}" styleName="">
    <a:tblBg/>
    <a:wholeTbl>
      <a:tcTxStyle b="off" i="off">
        <a:font>
          <a:latin typeface="Open Sans Regular"/>
          <a:ea typeface="Open Sans Regular"/>
          <a:cs typeface="Open Sans Regular"/>
        </a:font>
        <a:srgbClr val="A5A5A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D5CDDE"/>
          </a:solidFill>
        </a:fill>
      </a:tcStyle>
    </a:wholeTbl>
    <a:band2H>
      <a:tcTxStyle/>
      <a:tcStyle>
        <a:tcBdr/>
        <a:fill>
          <a:solidFill>
            <a:srgbClr val="EBE8EF"/>
          </a:solidFill>
        </a:fill>
      </a:tcStyle>
    </a:band2H>
    <a:firstCol>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6"/>
          </a:solidFill>
        </a:fill>
      </a:tcStyle>
    </a:firstCol>
    <a:la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381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6"/>
          </a:solidFill>
        </a:fill>
      </a:tcStyle>
    </a:lastRow>
    <a:fir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381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6"/>
          </a:solidFill>
        </a:fill>
      </a:tcStyle>
    </a:firstRow>
  </a:tblStyle>
  <a:tblStyle styleId="{CF821DB8-F4EB-4A41-A1BA-3FCAFE7338EE}" styleName="">
    <a:tblBg/>
    <a:wholeTbl>
      <a:tcTxStyle b="off" i="off">
        <a:font>
          <a:latin typeface="Open Sans Regular"/>
          <a:ea typeface="Open Sans Regular"/>
          <a:cs typeface="Open Sans Regular"/>
        </a:font>
        <a:srgbClr val="A5A5A5"/>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0F0F0"/>
          </a:solidFill>
        </a:fill>
      </a:tcStyle>
    </a:wholeTbl>
    <a:band2H>
      <a:tcTxStyle/>
      <a:tcStyle>
        <a:tcBdr/>
        <a:fill>
          <a:solidFill>
            <a:srgbClr val="00A585"/>
          </a:solidFill>
        </a:fill>
      </a:tcStyle>
    </a:band2H>
    <a:firstCol>
      <a:tcTxStyle b="on" i="off">
        <a:font>
          <a:latin typeface="Open Sans Regular"/>
          <a:ea typeface="Open Sans Regular"/>
          <a:cs typeface="Open Sans Regular"/>
        </a:font>
        <a:srgbClr val="00A585"/>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
          <a:latin typeface="Open Sans Regular"/>
          <a:ea typeface="Open Sans Regular"/>
          <a:cs typeface="Open Sans Regular"/>
        </a:font>
        <a:srgbClr val="A5A5A5"/>
      </a:tcTxStyle>
      <a:tcStyle>
        <a:tcBdr>
          <a:left>
            <a:ln w="12700" cap="flat">
              <a:noFill/>
              <a:miter lim="400000"/>
            </a:ln>
          </a:left>
          <a:right>
            <a:ln w="12700" cap="flat">
              <a:noFill/>
              <a:miter lim="400000"/>
            </a:ln>
          </a:right>
          <a:top>
            <a:ln w="50800" cap="flat">
              <a:solidFill>
                <a:srgbClr val="A5A5A5"/>
              </a:solidFill>
              <a:prstDash val="solid"/>
              <a:round/>
            </a:ln>
          </a:top>
          <a:bottom>
            <a:ln w="25400" cap="flat">
              <a:solidFill>
                <a:srgbClr val="A5A5A5"/>
              </a:solidFill>
              <a:prstDash val="solid"/>
              <a:round/>
            </a:ln>
          </a:bottom>
          <a:insideH>
            <a:ln w="12700" cap="flat">
              <a:noFill/>
              <a:miter lim="400000"/>
            </a:ln>
          </a:insideH>
          <a:insideV>
            <a:ln w="12700" cap="flat">
              <a:noFill/>
              <a:miter lim="400000"/>
            </a:ln>
          </a:insideV>
        </a:tcBdr>
        <a:fill>
          <a:solidFill>
            <a:srgbClr val="00A585"/>
          </a:solidFill>
        </a:fill>
      </a:tcStyle>
    </a:lastRow>
    <a:firstRow>
      <a:tcTxStyle b="on" i="off">
        <a:font>
          <a:latin typeface="Open Sans Regular"/>
          <a:ea typeface="Open Sans Regular"/>
          <a:cs typeface="Open Sans Regular"/>
        </a:font>
        <a:srgbClr val="00A585"/>
      </a:tcTxStyle>
      <a:tcStyle>
        <a:tcBdr>
          <a:left>
            <a:ln w="12700" cap="flat">
              <a:noFill/>
              <a:miter lim="400000"/>
            </a:ln>
          </a:left>
          <a:right>
            <a:ln w="12700" cap="flat">
              <a:noFill/>
              <a:miter lim="400000"/>
            </a:ln>
          </a:right>
          <a:top>
            <a:ln w="25400" cap="flat">
              <a:solidFill>
                <a:srgbClr val="A5A5A5"/>
              </a:solidFill>
              <a:prstDash val="solid"/>
              <a:round/>
            </a:ln>
          </a:top>
          <a:bottom>
            <a:ln w="25400" cap="flat">
              <a:solidFill>
                <a:srgbClr val="A5A5A5"/>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
          <a:latin typeface="Open Sans Regular"/>
          <a:ea typeface="Open Sans Regular"/>
          <a:cs typeface="Open Sans Regular"/>
        </a:font>
        <a:srgbClr val="A5A5A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E0E0E0"/>
          </a:solidFill>
        </a:fill>
      </a:tcStyle>
    </a:wholeTbl>
    <a:band2H>
      <a:tcTxStyle/>
      <a:tcStyle>
        <a:tcBdr/>
        <a:fill>
          <a:solidFill>
            <a:srgbClr val="F0F0F0"/>
          </a:solidFill>
        </a:fill>
      </a:tcStyle>
    </a:band2H>
    <a:firstCol>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A5A5A5"/>
          </a:solidFill>
        </a:fill>
      </a:tcStyle>
    </a:firstCol>
    <a:la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381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A5A5A5"/>
          </a:solidFill>
        </a:fill>
      </a:tcStyle>
    </a:lastRow>
    <a:fir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381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A5A5A5"/>
          </a:solidFill>
        </a:fill>
      </a:tcStyle>
    </a:firstRow>
  </a:tblStyle>
  <a:tblStyle styleId="{2708684C-4D16-4618-839F-0558EEFCDFE6}" styleName="">
    <a:tblBg/>
    <a:wholeTbl>
      <a:tcTxStyle b="off"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00A585">
              <a:alpha val="20000"/>
            </a:srgbClr>
          </a:solidFill>
        </a:fill>
      </a:tcStyle>
    </a:wholeTbl>
    <a:band2H>
      <a:tcTxStyle/>
      <a:tcStyle>
        <a:tcBdr/>
        <a:fill>
          <a:solidFill>
            <a:srgbClr val="FFFFFF"/>
          </a:solidFill>
        </a:fill>
      </a:tcStyle>
    </a:band2H>
    <a:firstCol>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00A585">
              <a:alpha val="20000"/>
            </a:srgbClr>
          </a:solidFill>
        </a:fill>
      </a:tcStyle>
    </a:firstCol>
    <a:la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508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noFill/>
        </a:fill>
      </a:tcStyle>
    </a:lastRow>
    <a:fir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254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334" autoAdjust="0"/>
    <p:restoredTop sz="61619" autoAdjust="0"/>
  </p:normalViewPr>
  <p:slideViewPr>
    <p:cSldViewPr snapToGrid="0">
      <p:cViewPr varScale="1">
        <p:scale>
          <a:sx n="45" d="100"/>
          <a:sy n="45" d="100"/>
        </p:scale>
        <p:origin x="1830" y="66"/>
      </p:cViewPr>
      <p:guideLst/>
    </p:cSldViewPr>
  </p:slideViewPr>
  <p:outlineViewPr>
    <p:cViewPr>
      <p:scale>
        <a:sx n="33" d="100"/>
        <a:sy n="33" d="100"/>
      </p:scale>
      <p:origin x="0" y="0"/>
    </p:cViewPr>
  </p:outlineViewPr>
  <p:notesTextViewPr>
    <p:cViewPr>
      <p:scale>
        <a:sx n="100" d="100"/>
        <a:sy n="100" d="100"/>
      </p:scale>
      <p:origin x="0" y="0"/>
    </p:cViewPr>
  </p:notesTextViewPr>
  <p:notesViewPr>
    <p:cSldViewPr snapToGrid="0">
      <p:cViewPr varScale="1">
        <p:scale>
          <a:sx n="115" d="100"/>
          <a:sy n="115" d="100"/>
        </p:scale>
        <p:origin x="4792" y="20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406400" y="696913"/>
            <a:ext cx="6197600" cy="3486150"/>
          </a:xfrm>
          <a:prstGeom prst="rect">
            <a:avLst/>
          </a:prstGeom>
        </p:spPr>
        <p:txBody>
          <a:bodyPr lIns="93177" tIns="46589" rIns="93177" bIns="46589"/>
          <a:lstStyle/>
          <a:p>
            <a:endParaRPr dirty="0"/>
          </a:p>
        </p:txBody>
      </p:sp>
      <p:sp>
        <p:nvSpPr>
          <p:cNvPr id="117" name="Shape 117"/>
          <p:cNvSpPr>
            <a:spLocks noGrp="1"/>
          </p:cNvSpPr>
          <p:nvPr>
            <p:ph type="body" sz="quarter" idx="1"/>
          </p:nvPr>
        </p:nvSpPr>
        <p:spPr>
          <a:xfrm>
            <a:off x="934720" y="4415790"/>
            <a:ext cx="5140960" cy="4183380"/>
          </a:xfrm>
          <a:prstGeom prst="rect">
            <a:avLst/>
          </a:prstGeom>
        </p:spPr>
        <p:txBody>
          <a:bodyPr lIns="93177" tIns="46589" rIns="93177" bIns="46589"/>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Helvetica Neue"/>
      </a:defRPr>
    </a:lvl1pPr>
    <a:lvl2pPr indent="228600" defTabSz="457200" latinLnBrk="0">
      <a:lnSpc>
        <a:spcPct val="117999"/>
      </a:lnSpc>
      <a:defRPr sz="2200">
        <a:latin typeface="+mn-lt"/>
        <a:ea typeface="+mn-ea"/>
        <a:cs typeface="+mn-cs"/>
        <a:sym typeface="Helvetica Neue"/>
      </a:defRPr>
    </a:lvl2pPr>
    <a:lvl3pPr indent="457200" defTabSz="457200" latinLnBrk="0">
      <a:lnSpc>
        <a:spcPct val="117999"/>
      </a:lnSpc>
      <a:defRPr sz="2200">
        <a:latin typeface="+mn-lt"/>
        <a:ea typeface="+mn-ea"/>
        <a:cs typeface="+mn-cs"/>
        <a:sym typeface="Helvetica Neue"/>
      </a:defRPr>
    </a:lvl3pPr>
    <a:lvl4pPr indent="685800" defTabSz="457200" latinLnBrk="0">
      <a:lnSpc>
        <a:spcPct val="117999"/>
      </a:lnSpc>
      <a:defRPr sz="2200">
        <a:latin typeface="+mn-lt"/>
        <a:ea typeface="+mn-ea"/>
        <a:cs typeface="+mn-cs"/>
        <a:sym typeface="Helvetica Neue"/>
      </a:defRPr>
    </a:lvl4pPr>
    <a:lvl5pPr indent="914400" defTabSz="457200" latinLnBrk="0">
      <a:lnSpc>
        <a:spcPct val="117999"/>
      </a:lnSpc>
      <a:defRPr sz="2200">
        <a:latin typeface="+mn-lt"/>
        <a:ea typeface="+mn-ea"/>
        <a:cs typeface="+mn-cs"/>
        <a:sym typeface="Helvetica Neue"/>
      </a:defRPr>
    </a:lvl5pPr>
    <a:lvl6pPr indent="1143000" defTabSz="457200" latinLnBrk="0">
      <a:lnSpc>
        <a:spcPct val="117999"/>
      </a:lnSpc>
      <a:defRPr sz="2200">
        <a:latin typeface="+mn-lt"/>
        <a:ea typeface="+mn-ea"/>
        <a:cs typeface="+mn-cs"/>
        <a:sym typeface="Helvetica Neue"/>
      </a:defRPr>
    </a:lvl6pPr>
    <a:lvl7pPr indent="1371600" defTabSz="457200" latinLnBrk="0">
      <a:lnSpc>
        <a:spcPct val="117999"/>
      </a:lnSpc>
      <a:defRPr sz="2200">
        <a:latin typeface="+mn-lt"/>
        <a:ea typeface="+mn-ea"/>
        <a:cs typeface="+mn-cs"/>
        <a:sym typeface="Helvetica Neue"/>
      </a:defRPr>
    </a:lvl7pPr>
    <a:lvl8pPr indent="1600200" defTabSz="457200" latinLnBrk="0">
      <a:lnSpc>
        <a:spcPct val="117999"/>
      </a:lnSpc>
      <a:defRPr sz="2200">
        <a:latin typeface="+mn-lt"/>
        <a:ea typeface="+mn-ea"/>
        <a:cs typeface="+mn-cs"/>
        <a:sym typeface="Helvetica Neue"/>
      </a:defRPr>
    </a:lvl8pPr>
    <a:lvl9pPr indent="1828800" defTabSz="457200" latinLnBrk="0">
      <a:lnSpc>
        <a:spcPct val="117999"/>
      </a:lnSpc>
      <a:defRPr sz="2200">
        <a:latin typeface="+mn-lt"/>
        <a:ea typeface="+mn-ea"/>
        <a:cs typeface="+mn-cs"/>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400" noProof="0" dirty="0"/>
              <a:t>Welcome everyone. Ask participants to have their Sphere Handbooks ready as they will need them for this session.</a:t>
            </a:r>
          </a:p>
          <a:p>
            <a:endParaRPr lang="en-GB" sz="1400" noProof="0" dirty="0"/>
          </a:p>
          <a:p>
            <a:r>
              <a:rPr lang="en-US" sz="1400" b="1" dirty="0"/>
              <a:t>NOTE: </a:t>
            </a:r>
            <a:r>
              <a:rPr lang="en-US" sz="1400" dirty="0"/>
              <a:t>Depending on your participant group, Internet availability and bandwidth concerns, you may opt to encourage participants to open their laptops and access the Interactive Handbook (https://handbook.spherestandards.org/). This will facilitate quick searching of the Handbook, but note that page references will not be useful in that application, and be aware that open laptops may lead to participants checking emails during the session. Using the Interactive Handbook will be most useful in stage 2 of the activity (described on slide 18).</a:t>
            </a:r>
          </a:p>
          <a:p>
            <a:endParaRPr lang="en-GB" sz="1400" noProof="0" dirty="0"/>
          </a:p>
          <a:p>
            <a:r>
              <a:rPr lang="en-GB" sz="1400" noProof="0" dirty="0"/>
              <a:t>Take a quick survey of the group by asking if any of their organisations have established MEAL programmes already. If so, allow these volunteers a few minutes to explain their programmes and what it means for their day-day-work. Take note if you have MEAL officers in the group.</a:t>
            </a:r>
          </a:p>
        </p:txBody>
      </p:sp>
    </p:spTree>
    <p:extLst>
      <p:ext uri="{BB962C8B-B14F-4D97-AF65-F5344CB8AC3E}">
        <p14:creationId xmlns:p14="http://schemas.microsoft.com/office/powerpoint/2010/main" val="4177907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a:t>Review the key points for participants who are not already familiar with the terminology.</a:t>
            </a:r>
          </a:p>
        </p:txBody>
      </p:sp>
    </p:spTree>
    <p:extLst>
      <p:ext uri="{BB962C8B-B14F-4D97-AF65-F5344CB8AC3E}">
        <p14:creationId xmlns:p14="http://schemas.microsoft.com/office/powerpoint/2010/main" val="27539067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GB" sz="1400" noProof="0" dirty="0"/>
              <a:t>If you previously used STP session 6 (Core Humanitarian Standard), this slide is revision, so ask participants to recall Sphere’s working definition of accountability and move on.</a:t>
            </a:r>
          </a:p>
          <a:p>
            <a:pPr marL="0" marR="0" lvl="0" indent="0" defTabSz="457200" eaLnBrk="1" fontAlgn="auto" latinLnBrk="0" hangingPunct="1">
              <a:lnSpc>
                <a:spcPct val="117999"/>
              </a:lnSpc>
              <a:spcBef>
                <a:spcPts val="0"/>
              </a:spcBef>
              <a:spcAft>
                <a:spcPts val="0"/>
              </a:spcAft>
              <a:buClrTx/>
              <a:buSzTx/>
              <a:buFontTx/>
              <a:buNone/>
              <a:tabLst/>
              <a:defRPr/>
            </a:pPr>
            <a:endParaRPr lang="en-GB" sz="1400" noProof="0" dirty="0"/>
          </a:p>
          <a:p>
            <a:pPr marL="0" marR="0" lvl="0" indent="0" defTabSz="457200" eaLnBrk="1" fontAlgn="auto" latinLnBrk="0" hangingPunct="1">
              <a:lnSpc>
                <a:spcPct val="117999"/>
              </a:lnSpc>
              <a:spcBef>
                <a:spcPts val="0"/>
              </a:spcBef>
              <a:spcAft>
                <a:spcPts val="0"/>
              </a:spcAft>
              <a:buClrTx/>
              <a:buSzTx/>
              <a:buFontTx/>
              <a:buNone/>
              <a:tabLst/>
              <a:defRPr/>
            </a:pPr>
            <a:r>
              <a:rPr lang="en-GB" sz="1400" noProof="0" dirty="0"/>
              <a:t>Ask the participants what accountability means to them. Allow a minute or two for responses then click to reveal the </a:t>
            </a:r>
            <a:r>
              <a:rPr lang="en-GB" sz="1400" noProof="0"/>
              <a:t>suggested answer.</a:t>
            </a:r>
            <a:endParaRPr lang="en-GB" sz="1400" noProof="0" dirty="0"/>
          </a:p>
          <a:p>
            <a:pPr marL="0" marR="0" lvl="0" indent="0" defTabSz="457200" eaLnBrk="1" fontAlgn="auto" latinLnBrk="0" hangingPunct="1">
              <a:lnSpc>
                <a:spcPct val="117999"/>
              </a:lnSpc>
              <a:spcBef>
                <a:spcPts val="0"/>
              </a:spcBef>
              <a:spcAft>
                <a:spcPts val="0"/>
              </a:spcAft>
              <a:buClrTx/>
              <a:buSzTx/>
              <a:buFontTx/>
              <a:buNone/>
              <a:tabLst/>
              <a:defRPr/>
            </a:pPr>
            <a:endParaRPr lang="en-GB" sz="1400" noProof="0" dirty="0"/>
          </a:p>
          <a:p>
            <a:pPr marL="0" marR="0" lvl="0" indent="0" defTabSz="457200" eaLnBrk="1" fontAlgn="auto" latinLnBrk="0" hangingPunct="1">
              <a:lnSpc>
                <a:spcPct val="117999"/>
              </a:lnSpc>
              <a:spcBef>
                <a:spcPts val="0"/>
              </a:spcBef>
              <a:spcAft>
                <a:spcPts val="0"/>
              </a:spcAft>
              <a:buClrTx/>
              <a:buSzTx/>
              <a:buFontTx/>
              <a:buNone/>
              <a:tabLst/>
              <a:defRPr/>
            </a:pPr>
            <a:r>
              <a:rPr lang="en-GB" sz="1400" noProof="0" dirty="0"/>
              <a:t>Review the key points for people who are not already familiar with the terminology. Even for groups who are quite comfortable with </a:t>
            </a:r>
            <a:r>
              <a:rPr lang="en-GB" sz="1400" i="1" noProof="0" dirty="0"/>
              <a:t>monitoring</a:t>
            </a:r>
            <a:r>
              <a:rPr lang="en-GB" sz="1400" noProof="0" dirty="0"/>
              <a:t> and </a:t>
            </a:r>
            <a:r>
              <a:rPr lang="en-GB" sz="1400" i="1" noProof="0" dirty="0"/>
              <a:t>evaluation</a:t>
            </a:r>
            <a:r>
              <a:rPr lang="en-GB" sz="1400" noProof="0" dirty="0"/>
              <a:t>, many may not be so clear on the term </a:t>
            </a:r>
            <a:r>
              <a:rPr lang="en-GB" sz="1400" i="1" noProof="0" dirty="0"/>
              <a:t>accountability</a:t>
            </a:r>
            <a:r>
              <a:rPr lang="en-GB" sz="1400" noProof="0" dirty="0"/>
              <a:t>. The most common confusion is around the question “accountable to whom?”. In many contexts, including Sphere, accountability generally means accountability to all stakeholders. from donors, staff, and practitioners to the people affected, and even the hosting community and other national authorities and partners. The MEAL approach focuses mainly on accountability to the affected population, and hence the high importance of community engagement, direct input into programme decisions, and robust and proactive feedback mechanisms. </a:t>
            </a:r>
          </a:p>
          <a:p>
            <a:pPr marL="0" marR="0" lvl="0" indent="0" defTabSz="457200" eaLnBrk="1" fontAlgn="auto" latinLnBrk="0" hangingPunct="1">
              <a:lnSpc>
                <a:spcPct val="117999"/>
              </a:lnSpc>
              <a:spcBef>
                <a:spcPts val="0"/>
              </a:spcBef>
              <a:spcAft>
                <a:spcPts val="0"/>
              </a:spcAft>
              <a:buClrTx/>
              <a:buSzTx/>
              <a:buFontTx/>
              <a:buNone/>
              <a:tabLst/>
              <a:defRPr/>
            </a:pPr>
            <a:endParaRPr lang="en-GB" sz="1400" noProof="0" dirty="0"/>
          </a:p>
          <a:p>
            <a:r>
              <a:rPr lang="en-GB" sz="1400" noProof="0" dirty="0">
                <a:effectLst/>
                <a:latin typeface="+mn-lt"/>
                <a:ea typeface="+mn-ea"/>
                <a:cs typeface="+mn-cs"/>
                <a:sym typeface="Helvetica Neue"/>
              </a:rPr>
              <a:t>Let the participants know that there is no one sector-wide definition of accountability. What follows is the full definition of accountability used by Sphere. It is summarised in bullet form on the slide, but it is useful to familiarise yourself with the full definition (from the Sphere glossary).</a:t>
            </a:r>
          </a:p>
          <a:p>
            <a:r>
              <a:rPr lang="en-GB" sz="1400" noProof="0" dirty="0">
                <a:effectLst/>
                <a:latin typeface="+mn-lt"/>
                <a:ea typeface="+mn-ea"/>
                <a:cs typeface="+mn-cs"/>
                <a:sym typeface="Helvetica Neue"/>
              </a:rPr>
              <a:t>“Sphere understands accountability as the responsible use by humanitarian agencies of the resources at their disposal. To achieve this, agencies need to: </a:t>
            </a:r>
          </a:p>
          <a:p>
            <a:r>
              <a:rPr lang="en-GB" sz="1400" noProof="0" dirty="0">
                <a:effectLst/>
                <a:latin typeface="+mn-lt"/>
                <a:ea typeface="+mn-ea"/>
                <a:cs typeface="+mn-cs"/>
                <a:sym typeface="Helvetica Neue"/>
              </a:rPr>
              <a:t>• explain how their programmes conform with best practice and commonly agreed commitments (for example, evidence-based standards accepted across the sector) by sharing results and reasons for action and non-action in a particular context in a transparent way; and </a:t>
            </a:r>
          </a:p>
          <a:p>
            <a:r>
              <a:rPr lang="en-GB" sz="1400" noProof="0" dirty="0">
                <a:effectLst/>
                <a:latin typeface="+mn-lt"/>
                <a:ea typeface="+mn-ea"/>
                <a:cs typeface="+mn-cs"/>
                <a:sym typeface="Helvetica Neue"/>
              </a:rPr>
              <a:t>• involve stakeholders in their work. With regard to affected populations, this means taking into account their needs, concerns and capacities at all stages of humanitarian response, respecting their right to be heard and to be involved in decisions affecting their lives, and providing them with the means to challenge agencies’ decisions.” </a:t>
            </a:r>
            <a:endParaRPr lang="en-GB" sz="1400" noProof="0" dirty="0"/>
          </a:p>
          <a:p>
            <a:endParaRPr lang="en-US" sz="1400" dirty="0"/>
          </a:p>
        </p:txBody>
      </p:sp>
    </p:spTree>
    <p:extLst>
      <p:ext uri="{BB962C8B-B14F-4D97-AF65-F5344CB8AC3E}">
        <p14:creationId xmlns:p14="http://schemas.microsoft.com/office/powerpoint/2010/main" val="23054402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a:t>A brief note on the fundamental aspect of accountability and Sphere. Point 9 of the Code of Conduct makes this clear. If you have already covered the Code of Conduct in other sessions, use this as a quick test to see who remembers this.</a:t>
            </a:r>
          </a:p>
        </p:txBody>
      </p:sp>
    </p:spTree>
    <p:extLst>
      <p:ext uri="{BB962C8B-B14F-4D97-AF65-F5344CB8AC3E}">
        <p14:creationId xmlns:p14="http://schemas.microsoft.com/office/powerpoint/2010/main" val="23116179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400" noProof="0" dirty="0"/>
              <a:t>This slide highlights an important issue on feedback mechanisms. Use the animation to give participants a chance to answer the question in bold. Once they have brainstormed a short list of ideas, use the animation to show the bullet points to support their answers or to fill gaps in their response if need be. Note that the mechanism to be chosen for a given programme is very contextual (depending on technological/logistical opportunities, financial constraints, cultural and educational context, the target group, etc.).</a:t>
            </a:r>
          </a:p>
          <a:p>
            <a:endParaRPr lang="en-US" sz="1400" dirty="0"/>
          </a:p>
          <a:p>
            <a:endParaRPr lang="en-US" sz="1400" dirty="0"/>
          </a:p>
        </p:txBody>
      </p:sp>
    </p:spTree>
    <p:extLst>
      <p:ext uri="{BB962C8B-B14F-4D97-AF65-F5344CB8AC3E}">
        <p14:creationId xmlns:p14="http://schemas.microsoft.com/office/powerpoint/2010/main" val="38113795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400" noProof="0" dirty="0"/>
              <a:t>Learning takes time and effort. Scheduled and budgeted learning events are needed if organisations are to capture useful lessons from their own and colleagues’ experiences. </a:t>
            </a:r>
            <a:r>
              <a:rPr lang="en-US" sz="1400" dirty="0"/>
              <a:t>While events need to be scheduled and budgeted, they need not be grand or expensive. You may want to pose the following questions to the group to promote engagement:</a:t>
            </a:r>
          </a:p>
          <a:p>
            <a:r>
              <a:rPr lang="en-US" sz="1400" dirty="0"/>
              <a:t>How do we do design team meetings or 1-to-1s to ensure we capture and act on learning? How do we learn from the affected community? How can we convert that knowledge to learning and positive action?</a:t>
            </a:r>
          </a:p>
          <a:p>
            <a:pPr marL="0" marR="0" lvl="0" indent="0" defTabSz="457200" eaLnBrk="1" fontAlgn="auto" latinLnBrk="0" hangingPunct="1">
              <a:lnSpc>
                <a:spcPct val="117999"/>
              </a:lnSpc>
              <a:spcBef>
                <a:spcPts val="0"/>
              </a:spcBef>
              <a:spcAft>
                <a:spcPts val="0"/>
              </a:spcAft>
              <a:buClrTx/>
              <a:buSzTx/>
              <a:buFontTx/>
              <a:buNone/>
              <a:tabLst/>
              <a:defRPr/>
            </a:pPr>
            <a:endParaRPr lang="en-US" sz="1400" dirty="0"/>
          </a:p>
          <a:p>
            <a:endParaRPr lang="en-GB" sz="1400" noProof="0" dirty="0"/>
          </a:p>
        </p:txBody>
      </p:sp>
    </p:spTree>
    <p:extLst>
      <p:ext uri="{BB962C8B-B14F-4D97-AF65-F5344CB8AC3E}">
        <p14:creationId xmlns:p14="http://schemas.microsoft.com/office/powerpoint/2010/main" val="4912089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400" noProof="0" dirty="0"/>
              <a:t>Learning events can take a wide range of formats. These are only some of them. Ask participants if they have done these or other kinds of learning events. Ask which types were most valuable to them – follow up with the “why”?</a:t>
            </a:r>
          </a:p>
          <a:p>
            <a:endParaRPr lang="en-GB" sz="1400" noProof="0" dirty="0"/>
          </a:p>
          <a:p>
            <a:r>
              <a:rPr lang="en-GB" sz="1400" noProof="0" dirty="0"/>
              <a:t>Note the distinction between an after-action review (AAR) and an evaluation. The simplest distinction is that evaluations can happen during an ongoing activity or programme and an AAR is done after programme completion. Evaluations can be used to change the course of a programme, whereas AAR can be used to redesign the next programme (or iteration of a recurring programme).</a:t>
            </a:r>
          </a:p>
        </p:txBody>
      </p:sp>
    </p:spTree>
    <p:extLst>
      <p:ext uri="{BB962C8B-B14F-4D97-AF65-F5344CB8AC3E}">
        <p14:creationId xmlns:p14="http://schemas.microsoft.com/office/powerpoint/2010/main" val="13685956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a:t>This is the transition from the explanation of MEAL to the Sphere Handbook and wider initiatives that support a MEAL approach. </a:t>
            </a:r>
          </a:p>
        </p:txBody>
      </p:sp>
    </p:spTree>
    <p:extLst>
      <p:ext uri="{BB962C8B-B14F-4D97-AF65-F5344CB8AC3E}">
        <p14:creationId xmlns:p14="http://schemas.microsoft.com/office/powerpoint/2010/main" val="2273970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a:t>Sphere is based on the goals of learning and disseminating experience. The Sphere Handbook is the result of this process. Joining and sharing in these kinds of networks is one way to apply the MEAL approach on an individual or organisational level. Note that in support of Sphere’s “Learn” objective, the next small group exercise will link the Sphere Handbook contents with MEAL, by identifying specific guidance from Sphere that supports each aspect of MEAL.</a:t>
            </a:r>
          </a:p>
        </p:txBody>
      </p:sp>
    </p:spTree>
    <p:extLst>
      <p:ext uri="{BB962C8B-B14F-4D97-AF65-F5344CB8AC3E}">
        <p14:creationId xmlns:p14="http://schemas.microsoft.com/office/powerpoint/2010/main" val="13545696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a:t>Explain the rules. This is a small-group exercise for four groups. Each group must have access to a flip chart or whiteboard. Read the instructions from the slide, and leave the slide visible while groups are working.</a:t>
            </a:r>
          </a:p>
          <a:p>
            <a:endParaRPr lang="en-US" sz="1400" dirty="0"/>
          </a:p>
          <a:p>
            <a:r>
              <a:rPr lang="en-US" sz="1400" dirty="0"/>
              <a:t>If you are advising participants to use the interactive Handbook (handbook.spherestandards.org) and they have not used it before, it may be worth demonstrating how to perform a search. </a:t>
            </a:r>
          </a:p>
          <a:p>
            <a:endParaRPr lang="en-US" sz="1400" dirty="0"/>
          </a:p>
          <a:p>
            <a:r>
              <a:rPr lang="en-US" sz="1400" dirty="0"/>
              <a:t>Assign each of the four groups a different aspect of the MEAL approach:</a:t>
            </a:r>
          </a:p>
          <a:p>
            <a:r>
              <a:rPr lang="en-US" sz="1400" dirty="0"/>
              <a:t>Group 1 – monitoring</a:t>
            </a:r>
          </a:p>
          <a:p>
            <a:r>
              <a:rPr lang="en-US" sz="1400" dirty="0"/>
              <a:t>Group 2 – evaluation</a:t>
            </a:r>
          </a:p>
          <a:p>
            <a:r>
              <a:rPr lang="en-US" sz="1400" dirty="0"/>
              <a:t>Group 3 – accountability</a:t>
            </a:r>
          </a:p>
          <a:p>
            <a:r>
              <a:rPr lang="en-US" sz="1400" dirty="0"/>
              <a:t>Group 4 – learning</a:t>
            </a:r>
          </a:p>
        </p:txBody>
      </p:sp>
    </p:spTree>
    <p:extLst>
      <p:ext uri="{BB962C8B-B14F-4D97-AF65-F5344CB8AC3E}">
        <p14:creationId xmlns:p14="http://schemas.microsoft.com/office/powerpoint/2010/main" val="268290952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a:t>Once each group has completed their task, facilitate a discussion/debriefing using the animations on the slide, revealing each new question to be answered by a representative of the group to which the referenced theme was assigned.</a:t>
            </a:r>
          </a:p>
          <a:p>
            <a:endParaRPr lang="en-US" sz="1400" dirty="0"/>
          </a:p>
          <a:p>
            <a:r>
              <a:rPr lang="en-US" sz="1400" dirty="0"/>
              <a:t>See the separate file </a:t>
            </a:r>
            <a:r>
              <a:rPr lang="en-US" sz="1400" b="1" dirty="0"/>
              <a:t>STP 14 Sphere and MEAL References.docx </a:t>
            </a:r>
            <a:r>
              <a:rPr lang="en-US" sz="1400" dirty="0"/>
              <a:t>for example answers with citations from Sphere for each. You may print this and distribute as an handout, or print it for yourself as a quick reference for facilitating and supporting the groups’ answers.</a:t>
            </a:r>
          </a:p>
          <a:p>
            <a:endParaRPr lang="en-US" sz="1400" dirty="0"/>
          </a:p>
          <a:p>
            <a:pPr marL="0" marR="0" lvl="0" indent="0" defTabSz="457200" eaLnBrk="1" fontAlgn="auto" latinLnBrk="0" hangingPunct="1">
              <a:lnSpc>
                <a:spcPct val="117999"/>
              </a:lnSpc>
              <a:spcBef>
                <a:spcPts val="0"/>
              </a:spcBef>
              <a:spcAft>
                <a:spcPts val="0"/>
              </a:spcAft>
              <a:buClrTx/>
              <a:buSzTx/>
              <a:buFontTx/>
              <a:buNone/>
              <a:tabLst/>
              <a:defRPr/>
            </a:pPr>
            <a:r>
              <a:rPr lang="en-US" sz="1400" dirty="0"/>
              <a:t>Initiate the final question by asking for a show of hands, then discuss the “why” in plenary.</a:t>
            </a:r>
          </a:p>
          <a:p>
            <a:endParaRPr lang="en-US" sz="1400" dirty="0"/>
          </a:p>
        </p:txBody>
      </p:sp>
    </p:spTree>
    <p:extLst>
      <p:ext uri="{BB962C8B-B14F-4D97-AF65-F5344CB8AC3E}">
        <p14:creationId xmlns:p14="http://schemas.microsoft.com/office/powerpoint/2010/main" val="5717762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a:t>Present the learning objectives. </a:t>
            </a:r>
          </a:p>
          <a:p>
            <a:endParaRPr lang="en-US" sz="1400" dirty="0"/>
          </a:p>
        </p:txBody>
      </p:sp>
    </p:spTree>
    <p:extLst>
      <p:ext uri="{BB962C8B-B14F-4D97-AF65-F5344CB8AC3E}">
        <p14:creationId xmlns:p14="http://schemas.microsoft.com/office/powerpoint/2010/main" val="33524216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400" noProof="0" dirty="0"/>
              <a:t>Following on from the previous discussion about why organisations do or do not adopt MEAL policies, facilitate a short discussion about how organisations can overcome the inertia of just “doing business as usual”. Each point on the slide is formulated as a question – ask participants to answer each from their own perspective. </a:t>
            </a:r>
          </a:p>
          <a:p>
            <a:endParaRPr lang="en-GB" sz="1400" noProof="0" dirty="0"/>
          </a:p>
          <a:p>
            <a:r>
              <a:rPr lang="en-GB" sz="1400" noProof="0" dirty="0"/>
              <a:t>Remind the participants that MEAL ties back into the Core Humanitarian Standard, specifically commitments 4 and 5:</a:t>
            </a:r>
          </a:p>
          <a:p>
            <a:pPr marL="0" marR="0" lvl="0" indent="0" defTabSz="457200" eaLnBrk="1" fontAlgn="auto" latinLnBrk="0" hangingPunct="1">
              <a:lnSpc>
                <a:spcPct val="117999"/>
              </a:lnSpc>
              <a:spcBef>
                <a:spcPts val="0"/>
              </a:spcBef>
              <a:spcAft>
                <a:spcPts val="0"/>
              </a:spcAft>
              <a:buClrTx/>
              <a:buSzTx/>
              <a:buFontTx/>
              <a:buNone/>
              <a:tabLst/>
              <a:defRPr/>
            </a:pPr>
            <a:r>
              <a:rPr lang="en-GB" sz="1400" b="1" noProof="0" dirty="0"/>
              <a:t>Commitment 4:</a:t>
            </a:r>
            <a:r>
              <a:rPr lang="en-GB" sz="1400" noProof="0" dirty="0"/>
              <a:t> Humanitarian response is based on communication, participation and feedback. </a:t>
            </a:r>
          </a:p>
          <a:p>
            <a:pPr marL="0" marR="0" lvl="0" indent="0" defTabSz="457200" eaLnBrk="1" fontAlgn="auto" latinLnBrk="0" hangingPunct="1">
              <a:lnSpc>
                <a:spcPct val="117999"/>
              </a:lnSpc>
              <a:spcBef>
                <a:spcPts val="0"/>
              </a:spcBef>
              <a:spcAft>
                <a:spcPts val="0"/>
              </a:spcAft>
              <a:buClrTx/>
              <a:buSzTx/>
              <a:buFontTx/>
              <a:buNone/>
              <a:tabLst/>
              <a:defRPr/>
            </a:pPr>
            <a:r>
              <a:rPr lang="en-GB" sz="1400" b="1" noProof="0" dirty="0"/>
              <a:t>Commitment 5: </a:t>
            </a:r>
            <a:r>
              <a:rPr lang="en-US" sz="1400" dirty="0"/>
              <a:t>Complaints are welcomed and addressed.</a:t>
            </a:r>
          </a:p>
          <a:p>
            <a:endParaRPr lang="en-GB" sz="1400" noProof="0" dirty="0"/>
          </a:p>
        </p:txBody>
      </p:sp>
    </p:spTree>
    <p:extLst>
      <p:ext uri="{BB962C8B-B14F-4D97-AF65-F5344CB8AC3E}">
        <p14:creationId xmlns:p14="http://schemas.microsoft.com/office/powerpoint/2010/main" val="281773835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400" noProof="0" dirty="0"/>
              <a:t>This slide addresses the different levels of formality or structural change that organisations can choose in adopting a MEAL approach. The slide shows the most formal MEAL policy arrangements first (top of the list) and proceeds to less formal methods at the bottom of the list. </a:t>
            </a:r>
          </a:p>
          <a:p>
            <a:endParaRPr lang="en-GB" sz="1400" noProof="0" dirty="0"/>
          </a:p>
          <a:p>
            <a:r>
              <a:rPr lang="en-GB" sz="1400" noProof="0" dirty="0"/>
              <a:t>Again, poll the group about their level of organisational commitment to MEAL by asking for a show of hands of people who have formally designated departments or officers dedicated to MEAL. If any answer in the positive, follow up by asking about the title and actual day-to-day function of those departments or people.</a:t>
            </a:r>
          </a:p>
          <a:p>
            <a:endParaRPr lang="en-GB" sz="1400" noProof="0" dirty="0"/>
          </a:p>
          <a:p>
            <a:r>
              <a:rPr lang="en-GB" sz="1400" noProof="0" dirty="0"/>
              <a:t>Note in the absence of a formal MEAL approach, disseminating Sphere in your organisation could be a useful step towards one. Remind participants of the short “How to be a Sphere Champion” e-learning course which offers guidance on how to do this. (Flyer: </a:t>
            </a:r>
            <a:r>
              <a:rPr lang="fr-FR" sz="1400" b="1" noProof="0" dirty="0"/>
              <a:t>STP 19 Sphere Champion flyer.pdf</a:t>
            </a:r>
            <a:r>
              <a:rPr lang="fr-FR" sz="1400" noProof="0" dirty="0"/>
              <a:t>)</a:t>
            </a:r>
            <a:endParaRPr lang="en-GB" sz="1400" noProof="0" dirty="0"/>
          </a:p>
        </p:txBody>
      </p:sp>
    </p:spTree>
    <p:extLst>
      <p:ext uri="{BB962C8B-B14F-4D97-AF65-F5344CB8AC3E}">
        <p14:creationId xmlns:p14="http://schemas.microsoft.com/office/powerpoint/2010/main" val="223341914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400" noProof="0" dirty="0"/>
              <a:t>This is the beginning of the wrap-up for this session. Explain that there are many formal training programmes, many organisationally specific ones, and many open to all at no cost. For those interested, there are numerous good examples available for free download and study. This list offers a few of them. </a:t>
            </a:r>
          </a:p>
          <a:p>
            <a:endParaRPr lang="en-GB" sz="1400" noProof="0" dirty="0"/>
          </a:p>
          <a:p>
            <a:r>
              <a:rPr lang="en-GB" sz="1400" noProof="0" dirty="0"/>
              <a:t>In preparation for this session, it is highly advised that the facilitator downloads and reviews these (and others from your own organisation, for example) to see some of the differences in emphasis between them. </a:t>
            </a:r>
          </a:p>
          <a:p>
            <a:endParaRPr lang="en-GB" sz="1400" noProof="0" dirty="0"/>
          </a:p>
          <a:p>
            <a:r>
              <a:rPr lang="en-GB" sz="1400" noProof="0" dirty="0"/>
              <a:t>Additional resources that could not fit on the slide include:</a:t>
            </a:r>
          </a:p>
          <a:p>
            <a:pPr marL="342900" indent="-342900">
              <a:buFont typeface="Arial" panose="020B0604020202020204" pitchFamily="34" charset="0"/>
              <a:buChar char="•"/>
            </a:pPr>
            <a:r>
              <a:rPr lang="en-GB" sz="1400" noProof="0" dirty="0"/>
              <a:t>The ALNAP document on evaluation found: https://www.alnap.org/help-library/evaluation-of-humanitarian-action-guide</a:t>
            </a:r>
          </a:p>
          <a:p>
            <a:pPr marL="342900" indent="-342900">
              <a:buFont typeface="Arial" panose="020B0604020202020204" pitchFamily="34" charset="0"/>
              <a:buChar char="•"/>
            </a:pPr>
            <a:r>
              <a:rPr lang="en-GB" sz="1400" noProof="0" dirty="0"/>
              <a:t>The IFRC guide, which is an oldy but a goody! http://www.ifrc.org/Global/Publications/monitoring/IFRC-ME-Guide-8-2011.pdf</a:t>
            </a:r>
          </a:p>
          <a:p>
            <a:endParaRPr lang="en-GB" sz="1400" noProof="0" dirty="0"/>
          </a:p>
        </p:txBody>
      </p:sp>
    </p:spTree>
    <p:extLst>
      <p:ext uri="{BB962C8B-B14F-4D97-AF65-F5344CB8AC3E}">
        <p14:creationId xmlns:p14="http://schemas.microsoft.com/office/powerpoint/2010/main" val="357257250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a:t>Among the various references and support tools for MEAL, ALNAP should be noted as a particularly useful and supportive organisation/site. It promotes wide sharing of evaluation information and has been at the forefront of evaluation and learning initiatives for decades.</a:t>
            </a:r>
          </a:p>
          <a:p>
            <a:endParaRPr lang="en-US" sz="1400" dirty="0"/>
          </a:p>
          <a:p>
            <a:r>
              <a:rPr lang="en-US" sz="1400" b="0" i="0" dirty="0">
                <a:effectLst/>
                <a:latin typeface="+mn-lt"/>
                <a:ea typeface="+mn-ea"/>
                <a:cs typeface="+mn-cs"/>
                <a:sym typeface="Helvetica Neue"/>
              </a:rPr>
              <a:t>Like Sphere, ALNAP was established in </a:t>
            </a:r>
            <a:r>
              <a:rPr lang="en-US" sz="1400" b="1" i="0" dirty="0">
                <a:effectLst/>
                <a:latin typeface="+mn-lt"/>
                <a:ea typeface="+mn-ea"/>
                <a:cs typeface="+mn-cs"/>
                <a:sym typeface="Helvetica Neue"/>
              </a:rPr>
              <a:t>1997</a:t>
            </a:r>
            <a:r>
              <a:rPr lang="en-US" sz="1400" b="0" i="0" dirty="0">
                <a:effectLst/>
                <a:latin typeface="+mn-lt"/>
                <a:ea typeface="+mn-ea"/>
                <a:cs typeface="+mn-cs"/>
                <a:sym typeface="Helvetica Neue"/>
              </a:rPr>
              <a:t> following the multi-agency Joint Evaluation of Emergency Assistance to Rwanda (JEEAR). ALNAP continues to provide the humanitarian sector with a forum to address issues of accountability and learning, as well as research and analysis of shared challenges facing the humanitarian sector.</a:t>
            </a:r>
          </a:p>
          <a:p>
            <a:endParaRPr lang="en-US" sz="1400" b="0" i="0" dirty="0">
              <a:effectLst/>
              <a:latin typeface="+mn-lt"/>
              <a:ea typeface="+mn-ea"/>
              <a:cs typeface="+mn-cs"/>
              <a:sym typeface="Helvetica Neue"/>
            </a:endParaRPr>
          </a:p>
          <a:p>
            <a:r>
              <a:rPr lang="en-US" sz="1400" b="0" i="0" dirty="0">
                <a:effectLst/>
                <a:latin typeface="+mn-lt"/>
                <a:ea typeface="+mn-ea"/>
                <a:cs typeface="+mn-cs"/>
                <a:sym typeface="Helvetica Neue"/>
              </a:rPr>
              <a:t>Encourage everyone to visit the site and learn what it has to offer.</a:t>
            </a:r>
            <a:endParaRPr lang="en-US" sz="1400" dirty="0"/>
          </a:p>
        </p:txBody>
      </p:sp>
    </p:spTree>
    <p:extLst>
      <p:ext uri="{BB962C8B-B14F-4D97-AF65-F5344CB8AC3E}">
        <p14:creationId xmlns:p14="http://schemas.microsoft.com/office/powerpoint/2010/main" val="369200000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a:t>This is the final summary and review of main messages. Present these along with other key issues raised in the facilitated discussion during your session.</a:t>
            </a:r>
          </a:p>
        </p:txBody>
      </p:sp>
    </p:spTree>
    <p:extLst>
      <p:ext uri="{BB962C8B-B14F-4D97-AF65-F5344CB8AC3E}">
        <p14:creationId xmlns:p14="http://schemas.microsoft.com/office/powerpoint/2010/main" val="187621495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a:t>Thank everyone and challenge them to go out and keep learning!</a:t>
            </a:r>
          </a:p>
        </p:txBody>
      </p:sp>
    </p:spTree>
    <p:extLst>
      <p:ext uri="{BB962C8B-B14F-4D97-AF65-F5344CB8AC3E}">
        <p14:creationId xmlns:p14="http://schemas.microsoft.com/office/powerpoint/2010/main" val="14366017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400" noProof="0" dirty="0"/>
              <a:t>This is an important note for this session. Many NGOs and other organisations have adopted formal MEAL programmes and policies and are instituting MEAL protocols in their own institutional structures. While the concepts are similar, applications of the MEAL approach vary. Each institution adds specific meanings and detailed components of the MEAL approach which may differ from other training on this topic, as well as from this general presentation.</a:t>
            </a:r>
          </a:p>
          <a:p>
            <a:endParaRPr lang="en-GB" sz="1400" noProof="0" dirty="0"/>
          </a:p>
          <a:p>
            <a:r>
              <a:rPr lang="en-GB" sz="1400" noProof="0" dirty="0"/>
              <a:t>The approach taken in this session is general and basic, and should apply to all – even those with very developed MEAL policies of their own. The session further illustrates where Sphere can help in undertaking the MEAL approach to humanitarian work.</a:t>
            </a:r>
          </a:p>
        </p:txBody>
      </p:sp>
    </p:spTree>
    <p:extLst>
      <p:ext uri="{BB962C8B-B14F-4D97-AF65-F5344CB8AC3E}">
        <p14:creationId xmlns:p14="http://schemas.microsoft.com/office/powerpoint/2010/main" val="17885845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400" b="1" noProof="0" dirty="0"/>
              <a:t>Note</a:t>
            </a:r>
            <a:r>
              <a:rPr lang="en-GB" sz="1400" noProof="0" dirty="0"/>
              <a:t>: Hidden slide. Unhide if appropriate.</a:t>
            </a:r>
          </a:p>
        </p:txBody>
      </p:sp>
    </p:spTree>
    <p:extLst>
      <p:ext uri="{BB962C8B-B14F-4D97-AF65-F5344CB8AC3E}">
        <p14:creationId xmlns:p14="http://schemas.microsoft.com/office/powerpoint/2010/main" val="21207499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a:t>Show the title and ask for responses from the group, use the animation to reveal each component. Each of these will be explained in greater detail, so there’s no need to spend much time on this slide.</a:t>
            </a:r>
          </a:p>
        </p:txBody>
      </p:sp>
    </p:spTree>
    <p:extLst>
      <p:ext uri="{BB962C8B-B14F-4D97-AF65-F5344CB8AC3E}">
        <p14:creationId xmlns:p14="http://schemas.microsoft.com/office/powerpoint/2010/main" val="13735343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400" noProof="0" dirty="0"/>
              <a:t>If you have previously reviewed the humanitarian programme cycle model with your training group, quickly refer to the cycle once more and ask what additional importance or focus the MEAL approach adds to the cycle diagram.</a:t>
            </a:r>
          </a:p>
          <a:p>
            <a:endParaRPr lang="en-GB" sz="1400" noProof="0" dirty="0"/>
          </a:p>
          <a:p>
            <a:r>
              <a:rPr lang="en-GB" sz="1400" noProof="0" dirty="0"/>
              <a:t>If your training group has not covered the cycle in detail, explain that it is a model that shows the full life cycle of a humanitarian response programme or project.</a:t>
            </a:r>
          </a:p>
          <a:p>
            <a:endParaRPr lang="en-GB" sz="1400" noProof="0" dirty="0"/>
          </a:p>
          <a:p>
            <a:r>
              <a:rPr lang="en-GB" sz="1400" noProof="0" dirty="0"/>
              <a:t>The overlaps are obviously </a:t>
            </a:r>
            <a:r>
              <a:rPr lang="en-GB" sz="1400" b="1" noProof="0" dirty="0"/>
              <a:t>monitoring</a:t>
            </a:r>
            <a:r>
              <a:rPr lang="en-GB" sz="1400" b="0" noProof="0" dirty="0"/>
              <a:t>,</a:t>
            </a:r>
            <a:r>
              <a:rPr lang="en-GB" sz="1400" b="1" noProof="0" dirty="0"/>
              <a:t> evaluation, </a:t>
            </a:r>
            <a:r>
              <a:rPr lang="en-GB" sz="1400" b="0" noProof="0" dirty="0"/>
              <a:t>and</a:t>
            </a:r>
            <a:r>
              <a:rPr lang="en-GB" sz="1400" b="1" noProof="0" dirty="0"/>
              <a:t> learning</a:t>
            </a:r>
            <a:r>
              <a:rPr lang="en-GB" sz="1400" noProof="0" dirty="0"/>
              <a:t>. What the MEAL approach intends to do is to highlight the importance of these activities and to ground both in genuine participatory engagement with the affected community for input and feedback, i.e. the </a:t>
            </a:r>
            <a:r>
              <a:rPr lang="en-GB" sz="1400" b="1" noProof="0" dirty="0"/>
              <a:t>accountability</a:t>
            </a:r>
            <a:r>
              <a:rPr lang="en-GB" sz="1400" b="0" noProof="0" dirty="0"/>
              <a:t> part</a:t>
            </a:r>
            <a:r>
              <a:rPr lang="en-GB" sz="1400" noProof="0" dirty="0"/>
              <a:t>. The approach arose from the observation from many NGOs that monitoring and evaluation had become simply administrative, i.e. “boxes that had to be ticked”, and so were done in a cursory way that did not feed real organisational learning back into the process. One goal of the MEAL approach is to correct that attitude.</a:t>
            </a:r>
          </a:p>
          <a:p>
            <a:endParaRPr lang="en-GB" sz="1400" noProof="0" dirty="0"/>
          </a:p>
          <a:p>
            <a:r>
              <a:rPr lang="en-GB" sz="1400" noProof="0" dirty="0"/>
              <a:t>It may benefit certain training groups to understand how feedback factors into the programme cycle. There are both long and short feedback loops:</a:t>
            </a:r>
          </a:p>
          <a:p>
            <a:endParaRPr lang="en-US" sz="1400" noProof="0" dirty="0"/>
          </a:p>
          <a:p>
            <a:r>
              <a:rPr lang="en-US" sz="1400" b="1" noProof="0" dirty="0"/>
              <a:t>Short feedback</a:t>
            </a:r>
            <a:r>
              <a:rPr lang="en-US" sz="1400" noProof="0" dirty="0"/>
              <a:t> – monitoring during the implementation phase might provide immediate learning that can be shared in team meetings. This should lead to changes in the way the current phase of implementation is being undertaken and how future phases of implementation are planned and designed.</a:t>
            </a:r>
          </a:p>
          <a:p>
            <a:endParaRPr lang="en-US" sz="1400" noProof="0" dirty="0"/>
          </a:p>
          <a:p>
            <a:r>
              <a:rPr lang="en-US" sz="1400" b="1" noProof="0" dirty="0"/>
              <a:t>Long feedback </a:t>
            </a:r>
            <a:r>
              <a:rPr lang="en-US" sz="1400" noProof="0" dirty="0"/>
              <a:t>– evaluation findings should influence strategy for both the individual organisation and the sector as a whole. Evaluation will help us to learn which aspects of our approach were most impactful and what were the external conditions that enabled that. This should feed into future project design and planning.</a:t>
            </a:r>
            <a:endParaRPr lang="en-GB" sz="1400" noProof="0" dirty="0"/>
          </a:p>
        </p:txBody>
      </p:sp>
    </p:spTree>
    <p:extLst>
      <p:ext uri="{BB962C8B-B14F-4D97-AF65-F5344CB8AC3E}">
        <p14:creationId xmlns:p14="http://schemas.microsoft.com/office/powerpoint/2010/main" val="13474722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400" noProof="0" dirty="0"/>
              <a:t>This slide presents the well-established “logical framework” or “log-frame” model, which is also the basis of the newer “results-based management” system model. (The newer RBM approach shifts emphasis towards the outcomes and impacts and includes a more participatory approach.) Most participants will likely recognise this as an established part of their required project formulation and budgeting processes. Use the animation to show how the four aspects of MEAL relate to the model. </a:t>
            </a:r>
          </a:p>
          <a:p>
            <a:endParaRPr lang="en-GB" sz="1400" noProof="0" dirty="0"/>
          </a:p>
          <a:p>
            <a:r>
              <a:rPr lang="en-GB" sz="1400" b="1" noProof="0" dirty="0"/>
              <a:t>Animation 1</a:t>
            </a:r>
            <a:r>
              <a:rPr lang="en-GB" sz="1400" noProof="0" dirty="0"/>
              <a:t>: Monitoring generally looks at the activities and outputs of a project. It answers the question “are we doing the job right?”</a:t>
            </a:r>
          </a:p>
          <a:p>
            <a:endParaRPr lang="en-GB" sz="1400" noProof="0" dirty="0"/>
          </a:p>
          <a:p>
            <a:r>
              <a:rPr lang="en-GB" sz="1400" b="1" noProof="0" dirty="0"/>
              <a:t>Animation 2</a:t>
            </a:r>
            <a:r>
              <a:rPr lang="en-GB" sz="1400" noProof="0" dirty="0"/>
              <a:t>: Evaluation typically looks more at outcomes and impacts, and answers the questions “are we doing the right job?”</a:t>
            </a:r>
          </a:p>
          <a:p>
            <a:endParaRPr lang="en-GB" sz="1400" noProof="0" dirty="0"/>
          </a:p>
          <a:p>
            <a:r>
              <a:rPr lang="en-GB" sz="1400" b="1" noProof="0" dirty="0"/>
              <a:t>Animation 3</a:t>
            </a:r>
            <a:r>
              <a:rPr lang="en-GB" sz="1400" noProof="0" dirty="0"/>
              <a:t>: Accountability, as intended by the MEAL approach, is accountability to affected populations (AAP) and the upholding of the right to life with dignity by including people in decisions that affect their own lives and thereby restoring some degree of power. In this sense, accountability should be a real concern throughout all phases of the project. This becomes even more clear when “inputs” do not refer solely to donors’ money, but also the time, energy, and effort that the affected people themselves contribute to the programme.</a:t>
            </a:r>
          </a:p>
          <a:p>
            <a:endParaRPr lang="en-GB" sz="1400" noProof="0" dirty="0"/>
          </a:p>
          <a:p>
            <a:r>
              <a:rPr lang="en-GB" sz="1400" b="1" noProof="0" dirty="0"/>
              <a:t>Animation 4</a:t>
            </a:r>
            <a:r>
              <a:rPr lang="en-GB" sz="1400" noProof="0" dirty="0"/>
              <a:t>: Learning through monitoring and evaluation generally happens only once the project is running, activities are taking place, and outcomes are being produced. However, true organisational learning will affect future projects from their inception, and so the final animation shows learning affecting the project design from the beginning.</a:t>
            </a:r>
          </a:p>
        </p:txBody>
      </p:sp>
    </p:spTree>
    <p:extLst>
      <p:ext uri="{BB962C8B-B14F-4D97-AF65-F5344CB8AC3E}">
        <p14:creationId xmlns:p14="http://schemas.microsoft.com/office/powerpoint/2010/main" val="40361877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400" noProof="0" dirty="0"/>
              <a:t>These points are typical of most MEAL programmes and policies. Note that aside from the four activities in the acronym (MEAL), the approach also highlights seeking opinions and feedback of affected people, measurement of quality of assistance through the use of agreed standards, and systematic recording and sharing of learned lessons for future decision-making. A comprehensive MEAL approach will include all of these components. </a:t>
            </a:r>
          </a:p>
          <a:p>
            <a:endParaRPr lang="en-GB" sz="1400" noProof="0" dirty="0"/>
          </a:p>
          <a:p>
            <a:r>
              <a:rPr lang="en-GB" sz="1400" noProof="0" dirty="0"/>
              <a:t>This is another good moment to follow up with any participants who indicated that they have MEAL policies in their organisations to compare their own policies with these basic points. </a:t>
            </a:r>
          </a:p>
          <a:p>
            <a:endParaRPr lang="en-GB" sz="1400" noProof="0" dirty="0"/>
          </a:p>
          <a:p>
            <a:r>
              <a:rPr lang="en-GB" sz="1400" b="1" noProof="0" dirty="0"/>
              <a:t>Note</a:t>
            </a:r>
            <a:r>
              <a:rPr lang="en-GB" sz="1400" noProof="0" dirty="0"/>
              <a:t>: If some of these phrases look familiar – from the Code of Conduct, the Humanitarian Charter, etc. – that’s because the MEAL approach is highly consistent with the Sphere approach. This is the basis of the small-group exercise later in this session (slide 18).</a:t>
            </a:r>
          </a:p>
          <a:p>
            <a:endParaRPr lang="en-GB" sz="1400" noProof="0" dirty="0"/>
          </a:p>
        </p:txBody>
      </p:sp>
    </p:spTree>
    <p:extLst>
      <p:ext uri="{BB962C8B-B14F-4D97-AF65-F5344CB8AC3E}">
        <p14:creationId xmlns:p14="http://schemas.microsoft.com/office/powerpoint/2010/main" val="39675366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a:t>For those groups or participants to whom this is very new, spend some explaining each of the four terms in MEAL using slides 9 to 15.</a:t>
            </a:r>
          </a:p>
          <a:p>
            <a:endParaRPr lang="en-US" sz="1400" dirty="0"/>
          </a:p>
          <a:p>
            <a:r>
              <a:rPr lang="en-US" sz="1400" dirty="0"/>
              <a:t>If your group is more advanced, or well grounded in these concepts already, you may touch these slides only lightly or skip them completely.</a:t>
            </a:r>
          </a:p>
          <a:p>
            <a:endParaRPr lang="en-US" sz="1400" dirty="0"/>
          </a:p>
          <a:p>
            <a:r>
              <a:rPr lang="en-US" sz="1400" dirty="0"/>
              <a:t>In either case, </a:t>
            </a:r>
            <a:r>
              <a:rPr lang="en-GB" sz="1400" noProof="0" dirty="0"/>
              <a:t>if you did not previously use STP session 6 (Core Humanitarian Standard), then use slide 11 to discuss the meaning of “accountability”.</a:t>
            </a:r>
            <a:endParaRPr lang="en-US" sz="1400" dirty="0"/>
          </a:p>
        </p:txBody>
      </p:sp>
    </p:spTree>
    <p:extLst>
      <p:ext uri="{BB962C8B-B14F-4D97-AF65-F5344CB8AC3E}">
        <p14:creationId xmlns:p14="http://schemas.microsoft.com/office/powerpoint/2010/main" val="202947905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Title Page">
    <p:spTree>
      <p:nvGrpSpPr>
        <p:cNvPr id="1" name=""/>
        <p:cNvGrpSpPr/>
        <p:nvPr/>
      </p:nvGrpSpPr>
      <p:grpSpPr>
        <a:xfrm>
          <a:off x="0" y="0"/>
          <a:ext cx="0" cy="0"/>
          <a:chOff x="0" y="0"/>
          <a:chExt cx="0" cy="0"/>
        </a:xfrm>
      </p:grpSpPr>
      <p:sp>
        <p:nvSpPr>
          <p:cNvPr id="14" name="Title Text"/>
          <p:cNvSpPr txBox="1">
            <a:spLocks noGrp="1"/>
          </p:cNvSpPr>
          <p:nvPr>
            <p:ph type="title"/>
          </p:nvPr>
        </p:nvSpPr>
        <p:spPr>
          <a:xfrm>
            <a:off x="7120322" y="1148760"/>
            <a:ext cx="7450169" cy="1190673"/>
          </a:xfrm>
          <a:prstGeom prst="rect">
            <a:avLst/>
          </a:prstGeom>
        </p:spPr>
        <p:txBody>
          <a:bodyPr anchor="t"/>
          <a:lstStyle>
            <a:lvl1pPr algn="l">
              <a:defRPr sz="8000" cap="all">
                <a:solidFill>
                  <a:srgbClr val="000000"/>
                </a:solidFill>
                <a:latin typeface="Open Sans Light"/>
                <a:ea typeface="Open Sans Light"/>
                <a:cs typeface="Open Sans Light"/>
                <a:sym typeface="Open Sans Light"/>
              </a:defRPr>
            </a:lvl1pPr>
          </a:lstStyle>
          <a:p>
            <a:r>
              <a:rPr dirty="0"/>
              <a:t>Title Text</a:t>
            </a:r>
          </a:p>
        </p:txBody>
      </p:sp>
      <p:pic>
        <p:nvPicPr>
          <p:cNvPr id="16" name="pasted-image.pdf" descr="pasted-image.pdf"/>
          <p:cNvPicPr>
            <a:picLocks noChangeAspect="1"/>
          </p:cNvPicPr>
          <p:nvPr/>
        </p:nvPicPr>
        <p:blipFill>
          <a:blip r:embed="rId2">
            <a:extLst/>
          </a:blip>
          <a:stretch>
            <a:fillRect/>
          </a:stretch>
        </p:blipFill>
        <p:spPr>
          <a:xfrm>
            <a:off x="6784933" y="1137926"/>
            <a:ext cx="189836" cy="1919173"/>
          </a:xfrm>
          <a:prstGeom prst="rect">
            <a:avLst/>
          </a:prstGeom>
          <a:ln w="12700">
            <a:miter lim="400000"/>
          </a:ln>
        </p:spPr>
      </p:pic>
      <p:sp>
        <p:nvSpPr>
          <p:cNvPr id="18" name="Slide Number"/>
          <p:cNvSpPr txBox="1">
            <a:spLocks noGrp="1"/>
          </p:cNvSpPr>
          <p:nvPr>
            <p:ph type="sldNum" sz="quarter" idx="2"/>
          </p:nvPr>
        </p:nvSpPr>
        <p:spPr>
          <a:xfrm>
            <a:off x="8661667" y="9251950"/>
            <a:ext cx="394339" cy="389915"/>
          </a:xfrm>
          <a:prstGeom prst="rect">
            <a:avLst/>
          </a:prstGeom>
        </p:spPr>
        <p:txBody>
          <a:bodyPr/>
          <a:lstStyle/>
          <a:p>
            <a:fld id="{86CB4B4D-7CA3-9044-876B-883B54F8677D}" type="slidenum">
              <a:rPr/>
              <a:t>‹#›</a:t>
            </a:fld>
            <a:endParaRPr dirty="0"/>
          </a:p>
        </p:txBody>
      </p:sp>
      <p:pic>
        <p:nvPicPr>
          <p:cNvPr id="7" name="pasted-image.pdf" descr="pasted-image.pdf">
            <a:extLst>
              <a:ext uri="{FF2B5EF4-FFF2-40B4-BE49-F238E27FC236}">
                <a16:creationId xmlns:a16="http://schemas.microsoft.com/office/drawing/2014/main" id="{043A524B-843B-493A-AF6F-A1C24B07C97E}"/>
              </a:ext>
            </a:extLst>
          </p:cNvPr>
          <p:cNvPicPr>
            <a:picLocks noChangeAspect="1"/>
          </p:cNvPicPr>
          <p:nvPr userDrawn="1"/>
        </p:nvPicPr>
        <p:blipFill>
          <a:blip r:embed="rId3">
            <a:extLst/>
          </a:blip>
          <a:stretch>
            <a:fillRect/>
          </a:stretch>
        </p:blipFill>
        <p:spPr>
          <a:xfrm>
            <a:off x="476628" y="683369"/>
            <a:ext cx="5870575" cy="2783162"/>
          </a:xfrm>
          <a:prstGeom prst="rect">
            <a:avLst/>
          </a:prstGeom>
          <a:ln w="12700">
            <a:miter lim="400000"/>
          </a:ln>
        </p:spPr>
      </p:pic>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mp; Subtitle">
    <p:spTree>
      <p:nvGrpSpPr>
        <p:cNvPr id="1" name=""/>
        <p:cNvGrpSpPr/>
        <p:nvPr/>
      </p:nvGrpSpPr>
      <p:grpSpPr>
        <a:xfrm>
          <a:off x="0" y="0"/>
          <a:ext cx="0" cy="0"/>
          <a:chOff x="0" y="0"/>
          <a:chExt cx="0" cy="0"/>
        </a:xfrm>
      </p:grpSpPr>
      <p:sp>
        <p:nvSpPr>
          <p:cNvPr id="25" name="Title Text"/>
          <p:cNvSpPr txBox="1">
            <a:spLocks noGrp="1"/>
          </p:cNvSpPr>
          <p:nvPr>
            <p:ph type="title"/>
          </p:nvPr>
        </p:nvSpPr>
        <p:spPr>
          <a:xfrm>
            <a:off x="392704" y="70423"/>
            <a:ext cx="13953493" cy="1130300"/>
          </a:xfrm>
          <a:prstGeom prst="rect">
            <a:avLst/>
          </a:prstGeom>
        </p:spPr>
        <p:txBody>
          <a:bodyPr anchor="t"/>
          <a:lstStyle/>
          <a:p>
            <a:r>
              <a:rPr dirty="0"/>
              <a:t>Title Text</a:t>
            </a:r>
          </a:p>
        </p:txBody>
      </p:sp>
      <p:sp>
        <p:nvSpPr>
          <p:cNvPr id="26" name="Body Level One…"/>
          <p:cNvSpPr txBox="1">
            <a:spLocks noGrp="1"/>
          </p:cNvSpPr>
          <p:nvPr>
            <p:ph type="body" sz="half" idx="1"/>
          </p:nvPr>
        </p:nvSpPr>
        <p:spPr>
          <a:xfrm>
            <a:off x="1231991" y="1200723"/>
            <a:ext cx="13953493" cy="4831360"/>
          </a:xfrm>
          <a:prstGeom prst="rect">
            <a:avLst/>
          </a:prstGeom>
        </p:spPr>
        <p:txBody>
          <a:bodyPr anchor="t"/>
          <a:lstStyle>
            <a:lvl1pPr marL="0" indent="0" algn="l">
              <a:buSzTx/>
              <a:buNone/>
              <a:defRPr/>
            </a:lvl1pPr>
            <a:lvl2pPr marL="0" indent="0" algn="l">
              <a:buSzTx/>
              <a:buNone/>
              <a:defRPr/>
            </a:lvl2pPr>
            <a:lvl3pPr marL="0" indent="0" algn="l">
              <a:buSzTx/>
              <a:buNone/>
              <a:defRPr/>
            </a:lvl3pPr>
            <a:lvl4pPr marL="0" indent="0" algn="l">
              <a:buSzTx/>
              <a:buNone/>
              <a:defRPr/>
            </a:lvl4pPr>
            <a:lvl5pPr marL="0" indent="0" algn="l">
              <a:buSzTx/>
              <a:buNone/>
              <a:defRPr/>
            </a:lvl5pPr>
          </a:lstStyle>
          <a:p>
            <a:r>
              <a:t>Body Level One</a:t>
            </a:r>
          </a:p>
          <a:p>
            <a:pPr lvl="1"/>
            <a:r>
              <a:t>Body Level Two</a:t>
            </a:r>
          </a:p>
          <a:p>
            <a:pPr lvl="2"/>
            <a:r>
              <a:t>Body Level Three</a:t>
            </a:r>
          </a:p>
          <a:p>
            <a:pPr lvl="3"/>
            <a:r>
              <a:t>Body Level Four</a:t>
            </a:r>
          </a:p>
          <a:p>
            <a:pPr lvl="4"/>
            <a:r>
              <a:t>Body Level Five</a:t>
            </a:r>
          </a:p>
        </p:txBody>
      </p:sp>
      <p:sp>
        <p:nvSpPr>
          <p:cNvPr id="27" name="Slide Number"/>
          <p:cNvSpPr txBox="1">
            <a:spLocks noGrp="1"/>
          </p:cNvSpPr>
          <p:nvPr>
            <p:ph type="sldNum" sz="quarter" idx="2"/>
          </p:nvPr>
        </p:nvSpPr>
        <p:spPr>
          <a:xfrm>
            <a:off x="3390428" y="8809567"/>
            <a:ext cx="394339" cy="389915"/>
          </a:xfrm>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hoto and text">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AC80842A-EB07-4AA3-9089-79FF9B21A566}"/>
              </a:ext>
            </a:extLst>
          </p:cNvPr>
          <p:cNvSpPr>
            <a:spLocks noGrp="1"/>
          </p:cNvSpPr>
          <p:nvPr>
            <p:ph type="pic" sz="quarter" idx="15"/>
          </p:nvPr>
        </p:nvSpPr>
        <p:spPr>
          <a:xfrm>
            <a:off x="10576732" y="-1"/>
            <a:ext cx="6795615" cy="9753601"/>
          </a:xfrm>
          <a:custGeom>
            <a:avLst/>
            <a:gdLst>
              <a:gd name="connsiteX0" fmla="*/ 6734175 w 6734175"/>
              <a:gd name="connsiteY0" fmla="*/ 4883944 h 9767888"/>
              <a:gd name="connsiteX1" fmla="*/ 3367087 w 6734175"/>
              <a:gd name="connsiteY1" fmla="*/ 9767888 h 9767888"/>
              <a:gd name="connsiteX2" fmla="*/ -1 w 6734175"/>
              <a:gd name="connsiteY2" fmla="*/ 4883944 h 9767888"/>
              <a:gd name="connsiteX3" fmla="*/ 3367087 w 6734175"/>
              <a:gd name="connsiteY3" fmla="*/ 0 h 9767888"/>
              <a:gd name="connsiteX4" fmla="*/ 3367088 w 6734175"/>
              <a:gd name="connsiteY4" fmla="*/ 4883944 h 9767888"/>
              <a:gd name="connsiteX5" fmla="*/ 6734175 w 6734175"/>
              <a:gd name="connsiteY5" fmla="*/ 4883944 h 9767888"/>
              <a:gd name="connsiteX0" fmla="*/ 6734176 w 7026321"/>
              <a:gd name="connsiteY0" fmla="*/ 5309125 h 10193069"/>
              <a:gd name="connsiteX1" fmla="*/ 3367088 w 7026321"/>
              <a:gd name="connsiteY1" fmla="*/ 10193069 h 10193069"/>
              <a:gd name="connsiteX2" fmla="*/ 0 w 7026321"/>
              <a:gd name="connsiteY2" fmla="*/ 5309125 h 10193069"/>
              <a:gd name="connsiteX3" fmla="*/ 3367088 w 7026321"/>
              <a:gd name="connsiteY3" fmla="*/ 425181 h 10193069"/>
              <a:gd name="connsiteX4" fmla="*/ 6698117 w 7026321"/>
              <a:gd name="connsiteY4" fmla="*/ 475868 h 10193069"/>
              <a:gd name="connsiteX5" fmla="*/ 6734176 w 7026321"/>
              <a:gd name="connsiteY5" fmla="*/ 5309125 h 10193069"/>
              <a:gd name="connsiteX0" fmla="*/ 6734176 w 7026321"/>
              <a:gd name="connsiteY0" fmla="*/ 4883944 h 9767888"/>
              <a:gd name="connsiteX1" fmla="*/ 3367088 w 7026321"/>
              <a:gd name="connsiteY1" fmla="*/ 9767888 h 9767888"/>
              <a:gd name="connsiteX2" fmla="*/ 0 w 7026321"/>
              <a:gd name="connsiteY2" fmla="*/ 4883944 h 9767888"/>
              <a:gd name="connsiteX3" fmla="*/ 3367088 w 7026321"/>
              <a:gd name="connsiteY3" fmla="*/ 0 h 9767888"/>
              <a:gd name="connsiteX4" fmla="*/ 6698117 w 7026321"/>
              <a:gd name="connsiteY4" fmla="*/ 50687 h 9767888"/>
              <a:gd name="connsiteX5" fmla="*/ 6734176 w 7026321"/>
              <a:gd name="connsiteY5" fmla="*/ 4883944 h 9767888"/>
              <a:gd name="connsiteX0" fmla="*/ 7583491 w 7875636"/>
              <a:gd name="connsiteY0" fmla="*/ 4981916 h 9865860"/>
              <a:gd name="connsiteX1" fmla="*/ 4216403 w 7875636"/>
              <a:gd name="connsiteY1" fmla="*/ 9865860 h 9865860"/>
              <a:gd name="connsiteX2" fmla="*/ 849315 w 7875636"/>
              <a:gd name="connsiteY2" fmla="*/ 4981916 h 9865860"/>
              <a:gd name="connsiteX3" fmla="*/ 1016003 w 7875636"/>
              <a:gd name="connsiteY3" fmla="*/ 0 h 9865860"/>
              <a:gd name="connsiteX4" fmla="*/ 7547432 w 7875636"/>
              <a:gd name="connsiteY4" fmla="*/ 148659 h 9865860"/>
              <a:gd name="connsiteX5" fmla="*/ 7583491 w 7875636"/>
              <a:gd name="connsiteY5" fmla="*/ 4981916 h 9865860"/>
              <a:gd name="connsiteX0" fmla="*/ 7583491 w 7875636"/>
              <a:gd name="connsiteY0" fmla="*/ 4981916 h 9865860"/>
              <a:gd name="connsiteX1" fmla="*/ 4216403 w 7875636"/>
              <a:gd name="connsiteY1" fmla="*/ 9865860 h 9865860"/>
              <a:gd name="connsiteX2" fmla="*/ 849315 w 7875636"/>
              <a:gd name="connsiteY2" fmla="*/ 4981916 h 9865860"/>
              <a:gd name="connsiteX3" fmla="*/ 1016003 w 7875636"/>
              <a:gd name="connsiteY3" fmla="*/ 0 h 9865860"/>
              <a:gd name="connsiteX4" fmla="*/ 7547432 w 7875636"/>
              <a:gd name="connsiteY4" fmla="*/ 148659 h 9865860"/>
              <a:gd name="connsiteX5" fmla="*/ 7583491 w 7875636"/>
              <a:gd name="connsiteY5" fmla="*/ 4981916 h 9865860"/>
              <a:gd name="connsiteX0" fmla="*/ 7746776 w 7896225"/>
              <a:gd name="connsiteY0" fmla="*/ 9847831 h 11253975"/>
              <a:gd name="connsiteX1" fmla="*/ 4216403 w 7896225"/>
              <a:gd name="connsiteY1" fmla="*/ 9865860 h 11253975"/>
              <a:gd name="connsiteX2" fmla="*/ 849315 w 7896225"/>
              <a:gd name="connsiteY2" fmla="*/ 4981916 h 11253975"/>
              <a:gd name="connsiteX3" fmla="*/ 1016003 w 7896225"/>
              <a:gd name="connsiteY3" fmla="*/ 0 h 11253975"/>
              <a:gd name="connsiteX4" fmla="*/ 7547432 w 7896225"/>
              <a:gd name="connsiteY4" fmla="*/ 148659 h 11253975"/>
              <a:gd name="connsiteX5" fmla="*/ 7746776 w 7896225"/>
              <a:gd name="connsiteY5" fmla="*/ 9847831 h 11253975"/>
              <a:gd name="connsiteX0" fmla="*/ 7746776 w 8061748"/>
              <a:gd name="connsiteY0" fmla="*/ 9847831 h 11253975"/>
              <a:gd name="connsiteX1" fmla="*/ 4216403 w 8061748"/>
              <a:gd name="connsiteY1" fmla="*/ 9865860 h 11253975"/>
              <a:gd name="connsiteX2" fmla="*/ 849315 w 8061748"/>
              <a:gd name="connsiteY2" fmla="*/ 4981916 h 11253975"/>
              <a:gd name="connsiteX3" fmla="*/ 1016003 w 8061748"/>
              <a:gd name="connsiteY3" fmla="*/ 0 h 11253975"/>
              <a:gd name="connsiteX4" fmla="*/ 7547432 w 8061748"/>
              <a:gd name="connsiteY4" fmla="*/ 148659 h 11253975"/>
              <a:gd name="connsiteX5" fmla="*/ 7581243 w 8061748"/>
              <a:gd name="connsiteY5" fmla="*/ 2173997 h 11253975"/>
              <a:gd name="connsiteX6" fmla="*/ 7746776 w 8061748"/>
              <a:gd name="connsiteY6" fmla="*/ 9847831 h 11253975"/>
              <a:gd name="connsiteX0" fmla="*/ 7746776 w 8061748"/>
              <a:gd name="connsiteY0" fmla="*/ 9847831 h 11253975"/>
              <a:gd name="connsiteX1" fmla="*/ 4216403 w 8061748"/>
              <a:gd name="connsiteY1" fmla="*/ 9865860 h 11253975"/>
              <a:gd name="connsiteX2" fmla="*/ 849315 w 8061748"/>
              <a:gd name="connsiteY2" fmla="*/ 4981916 h 11253975"/>
              <a:gd name="connsiteX3" fmla="*/ 1016003 w 8061748"/>
              <a:gd name="connsiteY3" fmla="*/ 0 h 11253975"/>
              <a:gd name="connsiteX4" fmla="*/ 7547432 w 8061748"/>
              <a:gd name="connsiteY4" fmla="*/ 148659 h 11253975"/>
              <a:gd name="connsiteX5" fmla="*/ 7581243 w 8061748"/>
              <a:gd name="connsiteY5" fmla="*/ 2173997 h 11253975"/>
              <a:gd name="connsiteX6" fmla="*/ 7746776 w 8061748"/>
              <a:gd name="connsiteY6" fmla="*/ 9847831 h 11253975"/>
              <a:gd name="connsiteX0" fmla="*/ 7746776 w 7991246"/>
              <a:gd name="connsiteY0" fmla="*/ 9847831 h 11253975"/>
              <a:gd name="connsiteX1" fmla="*/ 4216403 w 7991246"/>
              <a:gd name="connsiteY1" fmla="*/ 9865860 h 11253975"/>
              <a:gd name="connsiteX2" fmla="*/ 849315 w 7991246"/>
              <a:gd name="connsiteY2" fmla="*/ 4981916 h 11253975"/>
              <a:gd name="connsiteX3" fmla="*/ 1016003 w 7991246"/>
              <a:gd name="connsiteY3" fmla="*/ 0 h 11253975"/>
              <a:gd name="connsiteX4" fmla="*/ 7547432 w 7991246"/>
              <a:gd name="connsiteY4" fmla="*/ 148659 h 11253975"/>
              <a:gd name="connsiteX5" fmla="*/ 7581243 w 7991246"/>
              <a:gd name="connsiteY5" fmla="*/ 2173997 h 11253975"/>
              <a:gd name="connsiteX6" fmla="*/ 7746776 w 7991246"/>
              <a:gd name="connsiteY6" fmla="*/ 9847831 h 11253975"/>
              <a:gd name="connsiteX0" fmla="*/ 7746776 w 7746776"/>
              <a:gd name="connsiteY0" fmla="*/ 9847831 h 11253975"/>
              <a:gd name="connsiteX1" fmla="*/ 4216403 w 7746776"/>
              <a:gd name="connsiteY1" fmla="*/ 9865860 h 11253975"/>
              <a:gd name="connsiteX2" fmla="*/ 849315 w 7746776"/>
              <a:gd name="connsiteY2" fmla="*/ 4981916 h 11253975"/>
              <a:gd name="connsiteX3" fmla="*/ 1016003 w 7746776"/>
              <a:gd name="connsiteY3" fmla="*/ 0 h 11253975"/>
              <a:gd name="connsiteX4" fmla="*/ 7547432 w 7746776"/>
              <a:gd name="connsiteY4" fmla="*/ 148659 h 11253975"/>
              <a:gd name="connsiteX5" fmla="*/ 7581243 w 7746776"/>
              <a:gd name="connsiteY5" fmla="*/ 2173997 h 11253975"/>
              <a:gd name="connsiteX6" fmla="*/ 7746776 w 7746776"/>
              <a:gd name="connsiteY6" fmla="*/ 9847831 h 11253975"/>
              <a:gd name="connsiteX0" fmla="*/ 7714119 w 7714119"/>
              <a:gd name="connsiteY0" fmla="*/ 9815174 h 11230815"/>
              <a:gd name="connsiteX1" fmla="*/ 4216403 w 7714119"/>
              <a:gd name="connsiteY1" fmla="*/ 9865860 h 11230815"/>
              <a:gd name="connsiteX2" fmla="*/ 849315 w 7714119"/>
              <a:gd name="connsiteY2" fmla="*/ 4981916 h 11230815"/>
              <a:gd name="connsiteX3" fmla="*/ 1016003 w 7714119"/>
              <a:gd name="connsiteY3" fmla="*/ 0 h 11230815"/>
              <a:gd name="connsiteX4" fmla="*/ 7547432 w 7714119"/>
              <a:gd name="connsiteY4" fmla="*/ 148659 h 11230815"/>
              <a:gd name="connsiteX5" fmla="*/ 7581243 w 7714119"/>
              <a:gd name="connsiteY5" fmla="*/ 2173997 h 11230815"/>
              <a:gd name="connsiteX6" fmla="*/ 7714119 w 7714119"/>
              <a:gd name="connsiteY6" fmla="*/ 9815174 h 11230815"/>
              <a:gd name="connsiteX0" fmla="*/ 7714119 w 7714119"/>
              <a:gd name="connsiteY0" fmla="*/ 9815174 h 10229603"/>
              <a:gd name="connsiteX1" fmla="*/ 4216403 w 7714119"/>
              <a:gd name="connsiteY1" fmla="*/ 9865860 h 10229603"/>
              <a:gd name="connsiteX2" fmla="*/ 849315 w 7714119"/>
              <a:gd name="connsiteY2" fmla="*/ 4981916 h 10229603"/>
              <a:gd name="connsiteX3" fmla="*/ 1016003 w 7714119"/>
              <a:gd name="connsiteY3" fmla="*/ 0 h 10229603"/>
              <a:gd name="connsiteX4" fmla="*/ 7547432 w 7714119"/>
              <a:gd name="connsiteY4" fmla="*/ 148659 h 10229603"/>
              <a:gd name="connsiteX5" fmla="*/ 7581243 w 7714119"/>
              <a:gd name="connsiteY5" fmla="*/ 2173997 h 10229603"/>
              <a:gd name="connsiteX6" fmla="*/ 7714119 w 7714119"/>
              <a:gd name="connsiteY6" fmla="*/ 9815174 h 10229603"/>
              <a:gd name="connsiteX0" fmla="*/ 7714119 w 7714119"/>
              <a:gd name="connsiteY0" fmla="*/ 9815174 h 9924955"/>
              <a:gd name="connsiteX1" fmla="*/ 4216403 w 7714119"/>
              <a:gd name="connsiteY1" fmla="*/ 9865860 h 9924955"/>
              <a:gd name="connsiteX2" fmla="*/ 849315 w 7714119"/>
              <a:gd name="connsiteY2" fmla="*/ 4981916 h 9924955"/>
              <a:gd name="connsiteX3" fmla="*/ 1016003 w 7714119"/>
              <a:gd name="connsiteY3" fmla="*/ 0 h 9924955"/>
              <a:gd name="connsiteX4" fmla="*/ 7547432 w 7714119"/>
              <a:gd name="connsiteY4" fmla="*/ 148659 h 9924955"/>
              <a:gd name="connsiteX5" fmla="*/ 7581243 w 7714119"/>
              <a:gd name="connsiteY5" fmla="*/ 2173997 h 9924955"/>
              <a:gd name="connsiteX6" fmla="*/ 7714119 w 7714119"/>
              <a:gd name="connsiteY6" fmla="*/ 9815174 h 9924955"/>
              <a:gd name="connsiteX0" fmla="*/ 7714119 w 7714119"/>
              <a:gd name="connsiteY0" fmla="*/ 9815174 h 10360223"/>
              <a:gd name="connsiteX1" fmla="*/ 4216403 w 7714119"/>
              <a:gd name="connsiteY1" fmla="*/ 9865860 h 10360223"/>
              <a:gd name="connsiteX2" fmla="*/ 849315 w 7714119"/>
              <a:gd name="connsiteY2" fmla="*/ 4981916 h 10360223"/>
              <a:gd name="connsiteX3" fmla="*/ 1016003 w 7714119"/>
              <a:gd name="connsiteY3" fmla="*/ 0 h 10360223"/>
              <a:gd name="connsiteX4" fmla="*/ 7547432 w 7714119"/>
              <a:gd name="connsiteY4" fmla="*/ 148659 h 10360223"/>
              <a:gd name="connsiteX5" fmla="*/ 7581243 w 7714119"/>
              <a:gd name="connsiteY5" fmla="*/ 2173997 h 10360223"/>
              <a:gd name="connsiteX6" fmla="*/ 7714119 w 7714119"/>
              <a:gd name="connsiteY6" fmla="*/ 9815174 h 10360223"/>
              <a:gd name="connsiteX0" fmla="*/ 7714119 w 7714119"/>
              <a:gd name="connsiteY0" fmla="*/ 9815174 h 9896089"/>
              <a:gd name="connsiteX1" fmla="*/ 4216403 w 7714119"/>
              <a:gd name="connsiteY1" fmla="*/ 9865860 h 9896089"/>
              <a:gd name="connsiteX2" fmla="*/ 849315 w 7714119"/>
              <a:gd name="connsiteY2" fmla="*/ 4981916 h 9896089"/>
              <a:gd name="connsiteX3" fmla="*/ 1016003 w 7714119"/>
              <a:gd name="connsiteY3" fmla="*/ 0 h 9896089"/>
              <a:gd name="connsiteX4" fmla="*/ 7547432 w 7714119"/>
              <a:gd name="connsiteY4" fmla="*/ 148659 h 9896089"/>
              <a:gd name="connsiteX5" fmla="*/ 7581243 w 7714119"/>
              <a:gd name="connsiteY5" fmla="*/ 2173997 h 9896089"/>
              <a:gd name="connsiteX6" fmla="*/ 7714119 w 7714119"/>
              <a:gd name="connsiteY6" fmla="*/ 9815174 h 9896089"/>
              <a:gd name="connsiteX0" fmla="*/ 7140703 w 7140703"/>
              <a:gd name="connsiteY0" fmla="*/ 9815174 h 9896089"/>
              <a:gd name="connsiteX1" fmla="*/ 3642987 w 7140703"/>
              <a:gd name="connsiteY1" fmla="*/ 9865860 h 9896089"/>
              <a:gd name="connsiteX2" fmla="*/ 275899 w 7140703"/>
              <a:gd name="connsiteY2" fmla="*/ 4981916 h 9896089"/>
              <a:gd name="connsiteX3" fmla="*/ 442587 w 7140703"/>
              <a:gd name="connsiteY3" fmla="*/ 0 h 9896089"/>
              <a:gd name="connsiteX4" fmla="*/ 6974016 w 7140703"/>
              <a:gd name="connsiteY4" fmla="*/ 148659 h 9896089"/>
              <a:gd name="connsiteX5" fmla="*/ 7007827 w 7140703"/>
              <a:gd name="connsiteY5" fmla="*/ 2173997 h 9896089"/>
              <a:gd name="connsiteX6" fmla="*/ 7140703 w 7140703"/>
              <a:gd name="connsiteY6" fmla="*/ 9815174 h 9896089"/>
              <a:gd name="connsiteX0" fmla="*/ 6896771 w 6896771"/>
              <a:gd name="connsiteY0" fmla="*/ 9815174 h 9896089"/>
              <a:gd name="connsiteX1" fmla="*/ 3399055 w 6896771"/>
              <a:gd name="connsiteY1" fmla="*/ 9865860 h 9896089"/>
              <a:gd name="connsiteX2" fmla="*/ 31967 w 6896771"/>
              <a:gd name="connsiteY2" fmla="*/ 4981916 h 9896089"/>
              <a:gd name="connsiteX3" fmla="*/ 198655 w 6896771"/>
              <a:gd name="connsiteY3" fmla="*/ 0 h 9896089"/>
              <a:gd name="connsiteX4" fmla="*/ 6730084 w 6896771"/>
              <a:gd name="connsiteY4" fmla="*/ 148659 h 9896089"/>
              <a:gd name="connsiteX5" fmla="*/ 6763895 w 6896771"/>
              <a:gd name="connsiteY5" fmla="*/ 2173997 h 9896089"/>
              <a:gd name="connsiteX6" fmla="*/ 6896771 w 6896771"/>
              <a:gd name="connsiteY6" fmla="*/ 9815174 h 9896089"/>
              <a:gd name="connsiteX0" fmla="*/ 7012587 w 7012587"/>
              <a:gd name="connsiteY0" fmla="*/ 9815174 h 9896089"/>
              <a:gd name="connsiteX1" fmla="*/ 3514871 w 7012587"/>
              <a:gd name="connsiteY1" fmla="*/ 9865860 h 9896089"/>
              <a:gd name="connsiteX2" fmla="*/ 147783 w 7012587"/>
              <a:gd name="connsiteY2" fmla="*/ 4981916 h 9896089"/>
              <a:gd name="connsiteX3" fmla="*/ 314471 w 7012587"/>
              <a:gd name="connsiteY3" fmla="*/ 0 h 9896089"/>
              <a:gd name="connsiteX4" fmla="*/ 6845900 w 7012587"/>
              <a:gd name="connsiteY4" fmla="*/ 148659 h 9896089"/>
              <a:gd name="connsiteX5" fmla="*/ 6879711 w 7012587"/>
              <a:gd name="connsiteY5" fmla="*/ 2173997 h 9896089"/>
              <a:gd name="connsiteX6" fmla="*/ 7012587 w 7012587"/>
              <a:gd name="connsiteY6" fmla="*/ 9815174 h 9896089"/>
              <a:gd name="connsiteX0" fmla="*/ 6931890 w 6931890"/>
              <a:gd name="connsiteY0" fmla="*/ 9815174 h 9896089"/>
              <a:gd name="connsiteX1" fmla="*/ 3434174 w 6931890"/>
              <a:gd name="connsiteY1" fmla="*/ 9865860 h 9896089"/>
              <a:gd name="connsiteX2" fmla="*/ 67086 w 6931890"/>
              <a:gd name="connsiteY2" fmla="*/ 4981916 h 9896089"/>
              <a:gd name="connsiteX3" fmla="*/ 233774 w 6931890"/>
              <a:gd name="connsiteY3" fmla="*/ 0 h 9896089"/>
              <a:gd name="connsiteX4" fmla="*/ 6765203 w 6931890"/>
              <a:gd name="connsiteY4" fmla="*/ 148659 h 9896089"/>
              <a:gd name="connsiteX5" fmla="*/ 6799014 w 6931890"/>
              <a:gd name="connsiteY5" fmla="*/ 2173997 h 9896089"/>
              <a:gd name="connsiteX6" fmla="*/ 6931890 w 6931890"/>
              <a:gd name="connsiteY6" fmla="*/ 9815174 h 9896089"/>
              <a:gd name="connsiteX0" fmla="*/ 6825018 w 6825018"/>
              <a:gd name="connsiteY0" fmla="*/ 9815174 h 10239278"/>
              <a:gd name="connsiteX1" fmla="*/ 3327302 w 6825018"/>
              <a:gd name="connsiteY1" fmla="*/ 9865860 h 10239278"/>
              <a:gd name="connsiteX2" fmla="*/ 319442 w 6825018"/>
              <a:gd name="connsiteY2" fmla="*/ 4851287 h 10239278"/>
              <a:gd name="connsiteX3" fmla="*/ 126902 w 6825018"/>
              <a:gd name="connsiteY3" fmla="*/ 0 h 10239278"/>
              <a:gd name="connsiteX4" fmla="*/ 6658331 w 6825018"/>
              <a:gd name="connsiteY4" fmla="*/ 148659 h 10239278"/>
              <a:gd name="connsiteX5" fmla="*/ 6692142 w 6825018"/>
              <a:gd name="connsiteY5" fmla="*/ 2173997 h 10239278"/>
              <a:gd name="connsiteX6" fmla="*/ 6825018 w 6825018"/>
              <a:gd name="connsiteY6" fmla="*/ 9815174 h 10239278"/>
              <a:gd name="connsiteX0" fmla="*/ 6825018 w 6825018"/>
              <a:gd name="connsiteY0" fmla="*/ 9815174 h 9905687"/>
              <a:gd name="connsiteX1" fmla="*/ 3327302 w 6825018"/>
              <a:gd name="connsiteY1" fmla="*/ 9865860 h 9905687"/>
              <a:gd name="connsiteX2" fmla="*/ 319442 w 6825018"/>
              <a:gd name="connsiteY2" fmla="*/ 4851287 h 9905687"/>
              <a:gd name="connsiteX3" fmla="*/ 126902 w 6825018"/>
              <a:gd name="connsiteY3" fmla="*/ 0 h 9905687"/>
              <a:gd name="connsiteX4" fmla="*/ 6658331 w 6825018"/>
              <a:gd name="connsiteY4" fmla="*/ 148659 h 9905687"/>
              <a:gd name="connsiteX5" fmla="*/ 6692142 w 6825018"/>
              <a:gd name="connsiteY5" fmla="*/ 2173997 h 9905687"/>
              <a:gd name="connsiteX6" fmla="*/ 6825018 w 6825018"/>
              <a:gd name="connsiteY6" fmla="*/ 9815174 h 9905687"/>
              <a:gd name="connsiteX0" fmla="*/ 6825018 w 6825018"/>
              <a:gd name="connsiteY0" fmla="*/ 9815174 h 9963588"/>
              <a:gd name="connsiteX1" fmla="*/ 3327302 w 6825018"/>
              <a:gd name="connsiteY1" fmla="*/ 9865860 h 9963588"/>
              <a:gd name="connsiteX2" fmla="*/ 319442 w 6825018"/>
              <a:gd name="connsiteY2" fmla="*/ 4851287 h 9963588"/>
              <a:gd name="connsiteX3" fmla="*/ 126902 w 6825018"/>
              <a:gd name="connsiteY3" fmla="*/ 0 h 9963588"/>
              <a:gd name="connsiteX4" fmla="*/ 6658331 w 6825018"/>
              <a:gd name="connsiteY4" fmla="*/ 148659 h 9963588"/>
              <a:gd name="connsiteX5" fmla="*/ 6692142 w 6825018"/>
              <a:gd name="connsiteY5" fmla="*/ 2173997 h 9963588"/>
              <a:gd name="connsiteX6" fmla="*/ 6825018 w 6825018"/>
              <a:gd name="connsiteY6" fmla="*/ 9815174 h 9963588"/>
              <a:gd name="connsiteX0" fmla="*/ 6852413 w 6852413"/>
              <a:gd name="connsiteY0" fmla="*/ 9815174 h 10069925"/>
              <a:gd name="connsiteX1" fmla="*/ 3354697 w 6852413"/>
              <a:gd name="connsiteY1" fmla="*/ 9865860 h 10069925"/>
              <a:gd name="connsiteX2" fmla="*/ 1363764 w 6852413"/>
              <a:gd name="connsiteY2" fmla="*/ 7137882 h 10069925"/>
              <a:gd name="connsiteX3" fmla="*/ 346837 w 6852413"/>
              <a:gd name="connsiteY3" fmla="*/ 4851287 h 10069925"/>
              <a:gd name="connsiteX4" fmla="*/ 154297 w 6852413"/>
              <a:gd name="connsiteY4" fmla="*/ 0 h 10069925"/>
              <a:gd name="connsiteX5" fmla="*/ 6685726 w 6852413"/>
              <a:gd name="connsiteY5" fmla="*/ 148659 h 10069925"/>
              <a:gd name="connsiteX6" fmla="*/ 6719537 w 6852413"/>
              <a:gd name="connsiteY6" fmla="*/ 2173997 h 10069925"/>
              <a:gd name="connsiteX7" fmla="*/ 6852413 w 6852413"/>
              <a:gd name="connsiteY7" fmla="*/ 9815174 h 10069925"/>
              <a:gd name="connsiteX0" fmla="*/ 6852413 w 6852413"/>
              <a:gd name="connsiteY0" fmla="*/ 9815174 h 9910453"/>
              <a:gd name="connsiteX1" fmla="*/ 3354697 w 6852413"/>
              <a:gd name="connsiteY1" fmla="*/ 9865860 h 9910453"/>
              <a:gd name="connsiteX2" fmla="*/ 1363764 w 6852413"/>
              <a:gd name="connsiteY2" fmla="*/ 7137882 h 9910453"/>
              <a:gd name="connsiteX3" fmla="*/ 346837 w 6852413"/>
              <a:gd name="connsiteY3" fmla="*/ 4851287 h 9910453"/>
              <a:gd name="connsiteX4" fmla="*/ 154297 w 6852413"/>
              <a:gd name="connsiteY4" fmla="*/ 0 h 9910453"/>
              <a:gd name="connsiteX5" fmla="*/ 6685726 w 6852413"/>
              <a:gd name="connsiteY5" fmla="*/ 148659 h 9910453"/>
              <a:gd name="connsiteX6" fmla="*/ 6719537 w 6852413"/>
              <a:gd name="connsiteY6" fmla="*/ 2173997 h 9910453"/>
              <a:gd name="connsiteX7" fmla="*/ 6852413 w 6852413"/>
              <a:gd name="connsiteY7" fmla="*/ 9815174 h 9910453"/>
              <a:gd name="connsiteX0" fmla="*/ 6852413 w 6852413"/>
              <a:gd name="connsiteY0" fmla="*/ 9815174 h 9924910"/>
              <a:gd name="connsiteX1" fmla="*/ 3354697 w 6852413"/>
              <a:gd name="connsiteY1" fmla="*/ 9865860 h 9924910"/>
              <a:gd name="connsiteX2" fmla="*/ 1363764 w 6852413"/>
              <a:gd name="connsiteY2" fmla="*/ 7137882 h 9924910"/>
              <a:gd name="connsiteX3" fmla="*/ 346837 w 6852413"/>
              <a:gd name="connsiteY3" fmla="*/ 4851287 h 9924910"/>
              <a:gd name="connsiteX4" fmla="*/ 154297 w 6852413"/>
              <a:gd name="connsiteY4" fmla="*/ 0 h 9924910"/>
              <a:gd name="connsiteX5" fmla="*/ 6685726 w 6852413"/>
              <a:gd name="connsiteY5" fmla="*/ 148659 h 9924910"/>
              <a:gd name="connsiteX6" fmla="*/ 6719537 w 6852413"/>
              <a:gd name="connsiteY6" fmla="*/ 2173997 h 9924910"/>
              <a:gd name="connsiteX7" fmla="*/ 6852413 w 6852413"/>
              <a:gd name="connsiteY7" fmla="*/ 9815174 h 9924910"/>
              <a:gd name="connsiteX0" fmla="*/ 6772202 w 6772202"/>
              <a:gd name="connsiteY0" fmla="*/ 9799132 h 10064527"/>
              <a:gd name="connsiteX1" fmla="*/ 3354697 w 6772202"/>
              <a:gd name="connsiteY1" fmla="*/ 9865860 h 10064527"/>
              <a:gd name="connsiteX2" fmla="*/ 1363764 w 6772202"/>
              <a:gd name="connsiteY2" fmla="*/ 7137882 h 10064527"/>
              <a:gd name="connsiteX3" fmla="*/ 346837 w 6772202"/>
              <a:gd name="connsiteY3" fmla="*/ 4851287 h 10064527"/>
              <a:gd name="connsiteX4" fmla="*/ 154297 w 6772202"/>
              <a:gd name="connsiteY4" fmla="*/ 0 h 10064527"/>
              <a:gd name="connsiteX5" fmla="*/ 6685726 w 6772202"/>
              <a:gd name="connsiteY5" fmla="*/ 148659 h 10064527"/>
              <a:gd name="connsiteX6" fmla="*/ 6719537 w 6772202"/>
              <a:gd name="connsiteY6" fmla="*/ 2173997 h 10064527"/>
              <a:gd name="connsiteX7" fmla="*/ 6772202 w 6772202"/>
              <a:gd name="connsiteY7" fmla="*/ 9799132 h 10064527"/>
              <a:gd name="connsiteX0" fmla="*/ 6837956 w 6837956"/>
              <a:gd name="connsiteY0" fmla="*/ 9702879 h 9968274"/>
              <a:gd name="connsiteX1" fmla="*/ 3420451 w 6837956"/>
              <a:gd name="connsiteY1" fmla="*/ 9769607 h 9968274"/>
              <a:gd name="connsiteX2" fmla="*/ 1429518 w 6837956"/>
              <a:gd name="connsiteY2" fmla="*/ 7041629 h 9968274"/>
              <a:gd name="connsiteX3" fmla="*/ 412591 w 6837956"/>
              <a:gd name="connsiteY3" fmla="*/ 4755034 h 9968274"/>
              <a:gd name="connsiteX4" fmla="*/ 139840 w 6837956"/>
              <a:gd name="connsiteY4" fmla="*/ 0 h 9968274"/>
              <a:gd name="connsiteX5" fmla="*/ 6751480 w 6837956"/>
              <a:gd name="connsiteY5" fmla="*/ 52406 h 9968274"/>
              <a:gd name="connsiteX6" fmla="*/ 6785291 w 6837956"/>
              <a:gd name="connsiteY6" fmla="*/ 2077744 h 9968274"/>
              <a:gd name="connsiteX7" fmla="*/ 6837956 w 6837956"/>
              <a:gd name="connsiteY7" fmla="*/ 9702879 h 9968274"/>
              <a:gd name="connsiteX0" fmla="*/ 6837956 w 6837956"/>
              <a:gd name="connsiteY0" fmla="*/ 9702879 h 9968274"/>
              <a:gd name="connsiteX1" fmla="*/ 3420451 w 6837956"/>
              <a:gd name="connsiteY1" fmla="*/ 9769607 h 9968274"/>
              <a:gd name="connsiteX2" fmla="*/ 1429518 w 6837956"/>
              <a:gd name="connsiteY2" fmla="*/ 7041629 h 9968274"/>
              <a:gd name="connsiteX3" fmla="*/ 412591 w 6837956"/>
              <a:gd name="connsiteY3" fmla="*/ 4755034 h 9968274"/>
              <a:gd name="connsiteX4" fmla="*/ 139840 w 6837956"/>
              <a:gd name="connsiteY4" fmla="*/ 0 h 9968274"/>
              <a:gd name="connsiteX5" fmla="*/ 6783564 w 6837956"/>
              <a:gd name="connsiteY5" fmla="*/ 4280 h 9968274"/>
              <a:gd name="connsiteX6" fmla="*/ 6785291 w 6837956"/>
              <a:gd name="connsiteY6" fmla="*/ 2077744 h 9968274"/>
              <a:gd name="connsiteX7" fmla="*/ 6837956 w 6837956"/>
              <a:gd name="connsiteY7" fmla="*/ 9702879 h 9968274"/>
              <a:gd name="connsiteX0" fmla="*/ 6837956 w 6837956"/>
              <a:gd name="connsiteY0" fmla="*/ 9702879 h 9944781"/>
              <a:gd name="connsiteX1" fmla="*/ 3484620 w 6837956"/>
              <a:gd name="connsiteY1" fmla="*/ 9737523 h 9944781"/>
              <a:gd name="connsiteX2" fmla="*/ 1429518 w 6837956"/>
              <a:gd name="connsiteY2" fmla="*/ 7041629 h 9944781"/>
              <a:gd name="connsiteX3" fmla="*/ 412591 w 6837956"/>
              <a:gd name="connsiteY3" fmla="*/ 4755034 h 9944781"/>
              <a:gd name="connsiteX4" fmla="*/ 139840 w 6837956"/>
              <a:gd name="connsiteY4" fmla="*/ 0 h 9944781"/>
              <a:gd name="connsiteX5" fmla="*/ 6783564 w 6837956"/>
              <a:gd name="connsiteY5" fmla="*/ 4280 h 9944781"/>
              <a:gd name="connsiteX6" fmla="*/ 6785291 w 6837956"/>
              <a:gd name="connsiteY6" fmla="*/ 2077744 h 9944781"/>
              <a:gd name="connsiteX7" fmla="*/ 6837956 w 6837956"/>
              <a:gd name="connsiteY7" fmla="*/ 9702879 h 9944781"/>
              <a:gd name="connsiteX0" fmla="*/ 6837956 w 6837956"/>
              <a:gd name="connsiteY0" fmla="*/ 9702879 h 9755911"/>
              <a:gd name="connsiteX1" fmla="*/ 3484620 w 6837956"/>
              <a:gd name="connsiteY1" fmla="*/ 9737523 h 9755911"/>
              <a:gd name="connsiteX2" fmla="*/ 1429518 w 6837956"/>
              <a:gd name="connsiteY2" fmla="*/ 7041629 h 9755911"/>
              <a:gd name="connsiteX3" fmla="*/ 412591 w 6837956"/>
              <a:gd name="connsiteY3" fmla="*/ 4755034 h 9755911"/>
              <a:gd name="connsiteX4" fmla="*/ 139840 w 6837956"/>
              <a:gd name="connsiteY4" fmla="*/ 0 h 9755911"/>
              <a:gd name="connsiteX5" fmla="*/ 6783564 w 6837956"/>
              <a:gd name="connsiteY5" fmla="*/ 4280 h 9755911"/>
              <a:gd name="connsiteX6" fmla="*/ 6785291 w 6837956"/>
              <a:gd name="connsiteY6" fmla="*/ 2077744 h 9755911"/>
              <a:gd name="connsiteX7" fmla="*/ 6837956 w 6837956"/>
              <a:gd name="connsiteY7" fmla="*/ 9702879 h 9755911"/>
              <a:gd name="connsiteX0" fmla="*/ 6837956 w 6837956"/>
              <a:gd name="connsiteY0" fmla="*/ 9702879 h 9755911"/>
              <a:gd name="connsiteX1" fmla="*/ 3612956 w 6837956"/>
              <a:gd name="connsiteY1" fmla="*/ 9737523 h 9755911"/>
              <a:gd name="connsiteX2" fmla="*/ 1429518 w 6837956"/>
              <a:gd name="connsiteY2" fmla="*/ 7041629 h 9755911"/>
              <a:gd name="connsiteX3" fmla="*/ 412591 w 6837956"/>
              <a:gd name="connsiteY3" fmla="*/ 4755034 h 9755911"/>
              <a:gd name="connsiteX4" fmla="*/ 139840 w 6837956"/>
              <a:gd name="connsiteY4" fmla="*/ 0 h 9755911"/>
              <a:gd name="connsiteX5" fmla="*/ 6783564 w 6837956"/>
              <a:gd name="connsiteY5" fmla="*/ 4280 h 9755911"/>
              <a:gd name="connsiteX6" fmla="*/ 6785291 w 6837956"/>
              <a:gd name="connsiteY6" fmla="*/ 2077744 h 9755911"/>
              <a:gd name="connsiteX7" fmla="*/ 6837956 w 6837956"/>
              <a:gd name="connsiteY7" fmla="*/ 9702879 h 9755911"/>
              <a:gd name="connsiteX0" fmla="*/ 6837956 w 6837956"/>
              <a:gd name="connsiteY0" fmla="*/ 9702879 h 9749088"/>
              <a:gd name="connsiteX1" fmla="*/ 3612956 w 6837956"/>
              <a:gd name="connsiteY1" fmla="*/ 9721481 h 9749088"/>
              <a:gd name="connsiteX2" fmla="*/ 1429518 w 6837956"/>
              <a:gd name="connsiteY2" fmla="*/ 7041629 h 9749088"/>
              <a:gd name="connsiteX3" fmla="*/ 412591 w 6837956"/>
              <a:gd name="connsiteY3" fmla="*/ 4755034 h 9749088"/>
              <a:gd name="connsiteX4" fmla="*/ 139840 w 6837956"/>
              <a:gd name="connsiteY4" fmla="*/ 0 h 9749088"/>
              <a:gd name="connsiteX5" fmla="*/ 6783564 w 6837956"/>
              <a:gd name="connsiteY5" fmla="*/ 4280 h 9749088"/>
              <a:gd name="connsiteX6" fmla="*/ 6785291 w 6837956"/>
              <a:gd name="connsiteY6" fmla="*/ 2077744 h 9749088"/>
              <a:gd name="connsiteX7" fmla="*/ 6837956 w 6837956"/>
              <a:gd name="connsiteY7" fmla="*/ 9702879 h 9749088"/>
              <a:gd name="connsiteX0" fmla="*/ 6837956 w 6837956"/>
              <a:gd name="connsiteY0" fmla="*/ 9702879 h 9743719"/>
              <a:gd name="connsiteX1" fmla="*/ 3612956 w 6837956"/>
              <a:gd name="connsiteY1" fmla="*/ 9705439 h 9743719"/>
              <a:gd name="connsiteX2" fmla="*/ 1429518 w 6837956"/>
              <a:gd name="connsiteY2" fmla="*/ 7041629 h 9743719"/>
              <a:gd name="connsiteX3" fmla="*/ 412591 w 6837956"/>
              <a:gd name="connsiteY3" fmla="*/ 4755034 h 9743719"/>
              <a:gd name="connsiteX4" fmla="*/ 139840 w 6837956"/>
              <a:gd name="connsiteY4" fmla="*/ 0 h 9743719"/>
              <a:gd name="connsiteX5" fmla="*/ 6783564 w 6837956"/>
              <a:gd name="connsiteY5" fmla="*/ 4280 h 9743719"/>
              <a:gd name="connsiteX6" fmla="*/ 6785291 w 6837956"/>
              <a:gd name="connsiteY6" fmla="*/ 2077744 h 9743719"/>
              <a:gd name="connsiteX7" fmla="*/ 6837956 w 6837956"/>
              <a:gd name="connsiteY7" fmla="*/ 9702879 h 9743719"/>
              <a:gd name="connsiteX0" fmla="*/ 6837956 w 6837956"/>
              <a:gd name="connsiteY0" fmla="*/ 9702879 h 9739418"/>
              <a:gd name="connsiteX1" fmla="*/ 3628998 w 6837956"/>
              <a:gd name="connsiteY1" fmla="*/ 9689397 h 9739418"/>
              <a:gd name="connsiteX2" fmla="*/ 1429518 w 6837956"/>
              <a:gd name="connsiteY2" fmla="*/ 7041629 h 9739418"/>
              <a:gd name="connsiteX3" fmla="*/ 412591 w 6837956"/>
              <a:gd name="connsiteY3" fmla="*/ 4755034 h 9739418"/>
              <a:gd name="connsiteX4" fmla="*/ 139840 w 6837956"/>
              <a:gd name="connsiteY4" fmla="*/ 0 h 9739418"/>
              <a:gd name="connsiteX5" fmla="*/ 6783564 w 6837956"/>
              <a:gd name="connsiteY5" fmla="*/ 4280 h 9739418"/>
              <a:gd name="connsiteX6" fmla="*/ 6785291 w 6837956"/>
              <a:gd name="connsiteY6" fmla="*/ 2077744 h 9739418"/>
              <a:gd name="connsiteX7" fmla="*/ 6837956 w 6837956"/>
              <a:gd name="connsiteY7" fmla="*/ 9702879 h 9739418"/>
              <a:gd name="connsiteX0" fmla="*/ 6827659 w 6827659"/>
              <a:gd name="connsiteY0" fmla="*/ 9702879 h 9739418"/>
              <a:gd name="connsiteX1" fmla="*/ 3618701 w 6827659"/>
              <a:gd name="connsiteY1" fmla="*/ 9689397 h 9739418"/>
              <a:gd name="connsiteX2" fmla="*/ 1419221 w 6827659"/>
              <a:gd name="connsiteY2" fmla="*/ 7041629 h 9739418"/>
              <a:gd name="connsiteX3" fmla="*/ 402294 w 6827659"/>
              <a:gd name="connsiteY3" fmla="*/ 4755034 h 9739418"/>
              <a:gd name="connsiteX4" fmla="*/ 129543 w 6827659"/>
              <a:gd name="connsiteY4" fmla="*/ 0 h 9739418"/>
              <a:gd name="connsiteX5" fmla="*/ 6773267 w 6827659"/>
              <a:gd name="connsiteY5" fmla="*/ 4280 h 9739418"/>
              <a:gd name="connsiteX6" fmla="*/ 6774994 w 6827659"/>
              <a:gd name="connsiteY6" fmla="*/ 2077744 h 9739418"/>
              <a:gd name="connsiteX7" fmla="*/ 6827659 w 6827659"/>
              <a:gd name="connsiteY7" fmla="*/ 9702879 h 9739418"/>
              <a:gd name="connsiteX0" fmla="*/ 6825272 w 6825272"/>
              <a:gd name="connsiteY0" fmla="*/ 9702879 h 9739418"/>
              <a:gd name="connsiteX1" fmla="*/ 3616314 w 6825272"/>
              <a:gd name="connsiteY1" fmla="*/ 9689397 h 9739418"/>
              <a:gd name="connsiteX2" fmla="*/ 1416834 w 6825272"/>
              <a:gd name="connsiteY2" fmla="*/ 7041629 h 9739418"/>
              <a:gd name="connsiteX3" fmla="*/ 399907 w 6825272"/>
              <a:gd name="connsiteY3" fmla="*/ 4755034 h 9739418"/>
              <a:gd name="connsiteX4" fmla="*/ 127156 w 6825272"/>
              <a:gd name="connsiteY4" fmla="*/ 0 h 9739418"/>
              <a:gd name="connsiteX5" fmla="*/ 6770880 w 6825272"/>
              <a:gd name="connsiteY5" fmla="*/ 4280 h 9739418"/>
              <a:gd name="connsiteX6" fmla="*/ 6772607 w 6825272"/>
              <a:gd name="connsiteY6" fmla="*/ 2077744 h 9739418"/>
              <a:gd name="connsiteX7" fmla="*/ 6825272 w 6825272"/>
              <a:gd name="connsiteY7" fmla="*/ 9702879 h 9739418"/>
              <a:gd name="connsiteX0" fmla="*/ 6817852 w 6817852"/>
              <a:gd name="connsiteY0" fmla="*/ 9702879 h 9739418"/>
              <a:gd name="connsiteX1" fmla="*/ 3608894 w 6817852"/>
              <a:gd name="connsiteY1" fmla="*/ 9689397 h 9739418"/>
              <a:gd name="connsiteX2" fmla="*/ 1409414 w 6817852"/>
              <a:gd name="connsiteY2" fmla="*/ 7041629 h 9739418"/>
              <a:gd name="connsiteX3" fmla="*/ 440613 w 6817852"/>
              <a:gd name="connsiteY3" fmla="*/ 4755034 h 9739418"/>
              <a:gd name="connsiteX4" fmla="*/ 119736 w 6817852"/>
              <a:gd name="connsiteY4" fmla="*/ 0 h 9739418"/>
              <a:gd name="connsiteX5" fmla="*/ 6763460 w 6817852"/>
              <a:gd name="connsiteY5" fmla="*/ 4280 h 9739418"/>
              <a:gd name="connsiteX6" fmla="*/ 6765187 w 6817852"/>
              <a:gd name="connsiteY6" fmla="*/ 2077744 h 9739418"/>
              <a:gd name="connsiteX7" fmla="*/ 6817852 w 6817852"/>
              <a:gd name="connsiteY7" fmla="*/ 9702879 h 9739418"/>
              <a:gd name="connsiteX0" fmla="*/ 6817852 w 6817852"/>
              <a:gd name="connsiteY0" fmla="*/ 9702879 h 9739418"/>
              <a:gd name="connsiteX1" fmla="*/ 3608894 w 6817852"/>
              <a:gd name="connsiteY1" fmla="*/ 9689397 h 9739418"/>
              <a:gd name="connsiteX2" fmla="*/ 1409414 w 6817852"/>
              <a:gd name="connsiteY2" fmla="*/ 7041629 h 9739418"/>
              <a:gd name="connsiteX3" fmla="*/ 440613 w 6817852"/>
              <a:gd name="connsiteY3" fmla="*/ 4755034 h 9739418"/>
              <a:gd name="connsiteX4" fmla="*/ 119736 w 6817852"/>
              <a:gd name="connsiteY4" fmla="*/ 0 h 9739418"/>
              <a:gd name="connsiteX5" fmla="*/ 6763460 w 6817852"/>
              <a:gd name="connsiteY5" fmla="*/ 4280 h 9739418"/>
              <a:gd name="connsiteX6" fmla="*/ 6765187 w 6817852"/>
              <a:gd name="connsiteY6" fmla="*/ 2077744 h 9739418"/>
              <a:gd name="connsiteX7" fmla="*/ 6817852 w 6817852"/>
              <a:gd name="connsiteY7" fmla="*/ 9702879 h 9739418"/>
              <a:gd name="connsiteX0" fmla="*/ 6817852 w 6817852"/>
              <a:gd name="connsiteY0" fmla="*/ 9702879 h 9739418"/>
              <a:gd name="connsiteX1" fmla="*/ 3608894 w 6817852"/>
              <a:gd name="connsiteY1" fmla="*/ 9689397 h 9739418"/>
              <a:gd name="connsiteX2" fmla="*/ 1409414 w 6817852"/>
              <a:gd name="connsiteY2" fmla="*/ 7041629 h 9739418"/>
              <a:gd name="connsiteX3" fmla="*/ 440613 w 6817852"/>
              <a:gd name="connsiteY3" fmla="*/ 4755034 h 9739418"/>
              <a:gd name="connsiteX4" fmla="*/ 119736 w 6817852"/>
              <a:gd name="connsiteY4" fmla="*/ 0 h 9739418"/>
              <a:gd name="connsiteX5" fmla="*/ 6763460 w 6817852"/>
              <a:gd name="connsiteY5" fmla="*/ 4280 h 9739418"/>
              <a:gd name="connsiteX6" fmla="*/ 6765187 w 6817852"/>
              <a:gd name="connsiteY6" fmla="*/ 2077744 h 9739418"/>
              <a:gd name="connsiteX7" fmla="*/ 6817852 w 6817852"/>
              <a:gd name="connsiteY7" fmla="*/ 9702879 h 9739418"/>
              <a:gd name="connsiteX0" fmla="*/ 6817852 w 6817852"/>
              <a:gd name="connsiteY0" fmla="*/ 9702879 h 9739418"/>
              <a:gd name="connsiteX1" fmla="*/ 3608894 w 6817852"/>
              <a:gd name="connsiteY1" fmla="*/ 9689397 h 9739418"/>
              <a:gd name="connsiteX2" fmla="*/ 1409414 w 6817852"/>
              <a:gd name="connsiteY2" fmla="*/ 7041629 h 9739418"/>
              <a:gd name="connsiteX3" fmla="*/ 440613 w 6817852"/>
              <a:gd name="connsiteY3" fmla="*/ 4755034 h 9739418"/>
              <a:gd name="connsiteX4" fmla="*/ 119736 w 6817852"/>
              <a:gd name="connsiteY4" fmla="*/ 0 h 9739418"/>
              <a:gd name="connsiteX5" fmla="*/ 6763460 w 6817852"/>
              <a:gd name="connsiteY5" fmla="*/ 4280 h 9739418"/>
              <a:gd name="connsiteX6" fmla="*/ 6765187 w 6817852"/>
              <a:gd name="connsiteY6" fmla="*/ 2077744 h 9739418"/>
              <a:gd name="connsiteX7" fmla="*/ 6817852 w 6817852"/>
              <a:gd name="connsiteY7" fmla="*/ 9702879 h 9739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817852" h="9739418">
                <a:moveTo>
                  <a:pt x="6817852" y="9702879"/>
                </a:moveTo>
                <a:cubicBezTo>
                  <a:pt x="4172624" y="9787636"/>
                  <a:pt x="3964868" y="9699802"/>
                  <a:pt x="3608894" y="9689397"/>
                </a:cubicBezTo>
                <a:cubicBezTo>
                  <a:pt x="3252920" y="9678992"/>
                  <a:pt x="1814471" y="7909475"/>
                  <a:pt x="1409414" y="7041629"/>
                </a:cubicBezTo>
                <a:cubicBezTo>
                  <a:pt x="940188" y="6173783"/>
                  <a:pt x="575349" y="5319039"/>
                  <a:pt x="440613" y="4755034"/>
                </a:cubicBezTo>
                <a:cubicBezTo>
                  <a:pt x="305877" y="4191029"/>
                  <a:pt x="-237626" y="1338943"/>
                  <a:pt x="119736" y="0"/>
                </a:cubicBezTo>
                <a:lnTo>
                  <a:pt x="6763460" y="4280"/>
                </a:lnTo>
                <a:cubicBezTo>
                  <a:pt x="6774538" y="1237469"/>
                  <a:pt x="6731963" y="395901"/>
                  <a:pt x="6765187" y="2077744"/>
                </a:cubicBezTo>
                <a:cubicBezTo>
                  <a:pt x="6798411" y="3694273"/>
                  <a:pt x="6720073" y="8246730"/>
                  <a:pt x="6817852" y="9702879"/>
                </a:cubicBezTo>
                <a:close/>
              </a:path>
            </a:pathLst>
          </a:custGeom>
          <a:ln w="9525">
            <a:noFill/>
            <a:miter lim="400000"/>
          </a:ln>
          <a:extLst>
            <a:ext uri="{C572A759-6A51-4108-AA02-DFA0A04FC94B}">
              <ma14:wrappingTextBoxFlag xmlns="" xmlns:ma14="http://schemas.microsoft.com/office/mac/drawingml/2011/main" val="1"/>
            </a:ext>
          </a:extLst>
        </p:spPr>
        <p:txBody>
          <a:bodyPr/>
          <a:lstStyle/>
          <a:p>
            <a:endParaRPr lang="en-US" dirty="0"/>
          </a:p>
        </p:txBody>
      </p:sp>
      <p:sp>
        <p:nvSpPr>
          <p:cNvPr id="60" name="Title Text"/>
          <p:cNvSpPr txBox="1">
            <a:spLocks noGrp="1"/>
          </p:cNvSpPr>
          <p:nvPr>
            <p:ph type="title"/>
          </p:nvPr>
        </p:nvSpPr>
        <p:spPr>
          <a:xfrm>
            <a:off x="1270039" y="635000"/>
            <a:ext cx="9117545" cy="1988692"/>
          </a:xfrm>
          <a:prstGeom prst="rect">
            <a:avLst/>
          </a:prstGeom>
        </p:spPr>
        <p:txBody>
          <a:bodyPr anchor="t"/>
          <a:lstStyle/>
          <a:p>
            <a:r>
              <a:t>Title Text</a:t>
            </a:r>
          </a:p>
        </p:txBody>
      </p:sp>
      <p:sp>
        <p:nvSpPr>
          <p:cNvPr id="61" name="Body Level One…"/>
          <p:cNvSpPr txBox="1">
            <a:spLocks noGrp="1"/>
          </p:cNvSpPr>
          <p:nvPr>
            <p:ph type="body" sz="quarter" idx="1"/>
          </p:nvPr>
        </p:nvSpPr>
        <p:spPr>
          <a:xfrm>
            <a:off x="1270039" y="2616200"/>
            <a:ext cx="9117545" cy="4267200"/>
          </a:xfrm>
          <a:prstGeom prst="rect">
            <a:avLst/>
          </a:prstGeom>
        </p:spPr>
        <p:txBody>
          <a:bodyPr anchor="t"/>
          <a:lstStyle>
            <a:lvl1pPr marL="0" indent="0">
              <a:buSzTx/>
              <a:buNone/>
              <a:defRPr>
                <a:solidFill>
                  <a:schemeClr val="tx2">
                    <a:lumMod val="50000"/>
                  </a:schemeClr>
                </a:solidFill>
              </a:defRPr>
            </a:lvl1pPr>
            <a:lvl2pPr marL="0" indent="0">
              <a:buSzTx/>
              <a:buNone/>
              <a:defRPr>
                <a:solidFill>
                  <a:schemeClr val="tx2">
                    <a:lumMod val="50000"/>
                  </a:schemeClr>
                </a:solidFill>
              </a:defRPr>
            </a:lvl2pPr>
            <a:lvl3pPr marL="0" indent="0">
              <a:buSzTx/>
              <a:buNone/>
              <a:defRPr>
                <a:solidFill>
                  <a:schemeClr val="tx2">
                    <a:lumMod val="50000"/>
                  </a:schemeClr>
                </a:solidFill>
              </a:defRPr>
            </a:lvl3pPr>
            <a:lvl4pPr marL="0" indent="0">
              <a:buSzTx/>
              <a:buNone/>
              <a:defRPr>
                <a:solidFill>
                  <a:schemeClr val="tx2">
                    <a:lumMod val="50000"/>
                  </a:schemeClr>
                </a:solidFill>
              </a:defRPr>
            </a:lvl4pPr>
            <a:lvl5pPr marL="0" indent="0">
              <a:buSzTx/>
              <a:buNone/>
              <a:defRPr>
                <a:solidFill>
                  <a:schemeClr val="tx2">
                    <a:lumMod val="50000"/>
                  </a:schemeClr>
                </a:solidFill>
              </a:defRPr>
            </a:lvl5pPr>
          </a:lstStyle>
          <a:p>
            <a:r>
              <a:t>Body Level One</a:t>
            </a:r>
          </a:p>
          <a:p>
            <a:pPr lvl="1"/>
            <a:r>
              <a:t>Body Level Two</a:t>
            </a:r>
          </a:p>
          <a:p>
            <a:pPr lvl="2"/>
            <a:r>
              <a:t>Body Level Three</a:t>
            </a:r>
          </a:p>
          <a:p>
            <a:pPr lvl="3"/>
            <a:r>
              <a:t>Body Level Four</a:t>
            </a:r>
          </a:p>
          <a:p>
            <a:pPr lvl="4"/>
            <a:r>
              <a:t>Body Level Five</a:t>
            </a:r>
          </a:p>
        </p:txBody>
      </p:sp>
      <p:sp>
        <p:nvSpPr>
          <p:cNvPr id="62" name="Pull out quote"/>
          <p:cNvSpPr>
            <a:spLocks noGrp="1"/>
          </p:cNvSpPr>
          <p:nvPr>
            <p:ph type="body" sz="quarter" idx="14"/>
          </p:nvPr>
        </p:nvSpPr>
        <p:spPr>
          <a:xfrm>
            <a:off x="9766340" y="9099807"/>
            <a:ext cx="6549451" cy="406401"/>
          </a:xfrm>
          <a:prstGeom prst="rect">
            <a:avLst/>
          </a:prstGeom>
        </p:spPr>
        <p:txBody>
          <a:bodyPr/>
          <a:lstStyle>
            <a:lvl1pPr marL="0" indent="0">
              <a:spcBef>
                <a:spcPts val="0"/>
              </a:spcBef>
              <a:buSzTx/>
              <a:buNone/>
              <a:defRPr>
                <a:solidFill>
                  <a:srgbClr val="00A585"/>
                </a:solidFill>
                <a:latin typeface="Open Sans Bold"/>
                <a:sym typeface="Open Sans Bold"/>
              </a:defRPr>
            </a:lvl1pPr>
          </a:lstStyle>
          <a:p>
            <a:pPr marL="0" indent="0">
              <a:spcBef>
                <a:spcPts val="0"/>
              </a:spcBef>
              <a:buSzTx/>
              <a:buNone/>
              <a:defRPr>
                <a:solidFill>
                  <a:srgbClr val="00A585"/>
                </a:solidFill>
                <a:latin typeface="Open Sans Bold"/>
                <a:ea typeface="Open Sans Bold"/>
                <a:cs typeface="Open Sans Bold"/>
                <a:sym typeface="Open Sans Bold"/>
              </a:defRPr>
            </a:pPr>
            <a:endParaRPr/>
          </a:p>
        </p:txBody>
      </p:sp>
      <p:sp>
        <p:nvSpPr>
          <p:cNvPr id="63" name="Slide Number"/>
          <p:cNvSpPr txBox="1">
            <a:spLocks noGrp="1"/>
          </p:cNvSpPr>
          <p:nvPr>
            <p:ph type="sldNum" sz="quarter" idx="2"/>
          </p:nvPr>
        </p:nvSpPr>
        <p:spPr>
          <a:xfrm>
            <a:off x="3396741" y="8803219"/>
            <a:ext cx="418384" cy="410369"/>
          </a:xfrm>
          <a:prstGeom prst="rect">
            <a:avLst/>
          </a:prstGeom>
        </p:spPr>
        <p:txBody>
          <a:bodyPr/>
          <a:lstStyle>
            <a:lvl1pPr>
              <a:defRPr sz="2000">
                <a:solidFill>
                  <a:srgbClr val="00B297"/>
                </a:solidFill>
              </a:defRPr>
            </a:lvl1pPr>
          </a:lstStyle>
          <a:p>
            <a:fld id="{86CB4B4D-7CA3-9044-876B-883B54F8677D}" type="slidenum">
              <a:rPr lang="en-US" smtClean="0"/>
              <a:pPr/>
              <a:t>‹#›</a:t>
            </a:fld>
            <a:endParaRPr lang="en-US" dirty="0"/>
          </a:p>
        </p:txBody>
      </p:sp>
    </p:spTree>
    <p:extLst>
      <p:ext uri="{BB962C8B-B14F-4D97-AF65-F5344CB8AC3E}">
        <p14:creationId xmlns:p14="http://schemas.microsoft.com/office/powerpoint/2010/main" val="1217093437"/>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Title &amp; Subtitle copy">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BDEE5E75-E4E7-46C0-B2F7-607B74EAFE5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3971" y="-7099"/>
            <a:ext cx="6316089" cy="9760699"/>
          </a:xfrm>
          <a:prstGeom prst="rect">
            <a:avLst/>
          </a:prstGeom>
        </p:spPr>
      </p:pic>
      <p:sp>
        <p:nvSpPr>
          <p:cNvPr id="35" name="Title Text"/>
          <p:cNvSpPr txBox="1">
            <a:spLocks noGrp="1"/>
          </p:cNvSpPr>
          <p:nvPr>
            <p:ph type="title"/>
          </p:nvPr>
        </p:nvSpPr>
        <p:spPr>
          <a:xfrm>
            <a:off x="6361565" y="1638300"/>
            <a:ext cx="9285313" cy="1130300"/>
          </a:xfrm>
          <a:prstGeom prst="rect">
            <a:avLst/>
          </a:prstGeom>
        </p:spPr>
        <p:txBody>
          <a:bodyPr anchor="t"/>
          <a:lstStyle>
            <a:lvl1pPr>
              <a:defRPr>
                <a:solidFill>
                  <a:schemeClr val="tx2">
                    <a:lumMod val="50000"/>
                  </a:schemeClr>
                </a:solidFill>
              </a:defRPr>
            </a:lvl1pPr>
          </a:lstStyle>
          <a:p>
            <a:r>
              <a:t>Title Text</a:t>
            </a:r>
          </a:p>
        </p:txBody>
      </p:sp>
      <p:sp>
        <p:nvSpPr>
          <p:cNvPr id="36" name="Body Level One…"/>
          <p:cNvSpPr txBox="1">
            <a:spLocks noGrp="1"/>
          </p:cNvSpPr>
          <p:nvPr>
            <p:ph type="body" sz="half" idx="1"/>
          </p:nvPr>
        </p:nvSpPr>
        <p:spPr>
          <a:xfrm>
            <a:off x="6667513" y="3302296"/>
            <a:ext cx="9518732" cy="4831360"/>
          </a:xfrm>
          <a:prstGeom prst="rect">
            <a:avLst/>
          </a:prstGeom>
        </p:spPr>
        <p:txBody>
          <a:bodyPr anchor="t"/>
          <a:lstStyle>
            <a:lvl1pPr marL="571500" indent="-571500">
              <a:buSzTx/>
              <a:buFont typeface="Arial" panose="020B0604020202020204" pitchFamily="34" charset="0"/>
              <a:buChar char="•"/>
              <a:defRPr>
                <a:solidFill>
                  <a:schemeClr val="tx2">
                    <a:lumMod val="50000"/>
                  </a:schemeClr>
                </a:solidFill>
              </a:defRPr>
            </a:lvl1pPr>
            <a:lvl2pPr marL="571500" indent="-571500">
              <a:buSzTx/>
              <a:buFont typeface="Arial" panose="020B0604020202020204" pitchFamily="34" charset="0"/>
              <a:buChar char="•"/>
              <a:defRPr>
                <a:solidFill>
                  <a:schemeClr val="tx2">
                    <a:lumMod val="50000"/>
                  </a:schemeClr>
                </a:solidFill>
              </a:defRPr>
            </a:lvl2pPr>
            <a:lvl3pPr marL="571500" indent="-571500">
              <a:buSzTx/>
              <a:buFont typeface="Arial" panose="020B0604020202020204" pitchFamily="34" charset="0"/>
              <a:buChar char="•"/>
              <a:defRPr>
                <a:solidFill>
                  <a:schemeClr val="tx2">
                    <a:lumMod val="50000"/>
                  </a:schemeClr>
                </a:solidFill>
              </a:defRPr>
            </a:lvl3pPr>
            <a:lvl4pPr marL="571500" indent="-571500">
              <a:buSzTx/>
              <a:buFont typeface="Arial" panose="020B0604020202020204" pitchFamily="34" charset="0"/>
              <a:buChar char="•"/>
              <a:defRPr>
                <a:solidFill>
                  <a:schemeClr val="tx2">
                    <a:lumMod val="50000"/>
                  </a:schemeClr>
                </a:solidFill>
              </a:defRPr>
            </a:lvl4pPr>
            <a:lvl5pPr marL="571500" indent="-571500">
              <a:buSzTx/>
              <a:buFont typeface="Arial" panose="020B0604020202020204" pitchFamily="34" charset="0"/>
              <a:buChar char="•"/>
              <a:defRPr>
                <a:solidFill>
                  <a:schemeClr val="tx2">
                    <a:lumMod val="50000"/>
                  </a:schemeClr>
                </a:solidFill>
              </a:defRPr>
            </a:lvl5p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pic>
        <p:nvPicPr>
          <p:cNvPr id="37" name="pasted-image.pdf" descr="pasted-image.pdf"/>
          <p:cNvPicPr>
            <a:picLocks noChangeAspect="1"/>
          </p:cNvPicPr>
          <p:nvPr userDrawn="1"/>
        </p:nvPicPr>
        <p:blipFill>
          <a:blip r:embed="rId3">
            <a:extLst/>
          </a:blip>
          <a:stretch>
            <a:fillRect/>
          </a:stretch>
        </p:blipFill>
        <p:spPr>
          <a:xfrm>
            <a:off x="3207552" y="8668092"/>
            <a:ext cx="66421" cy="406402"/>
          </a:xfrm>
          <a:prstGeom prst="rect">
            <a:avLst/>
          </a:prstGeom>
          <a:ln w="12700">
            <a:miter lim="400000"/>
          </a:ln>
        </p:spPr>
      </p:pic>
      <p:sp>
        <p:nvSpPr>
          <p:cNvPr id="38" name="Page"/>
          <p:cNvSpPr txBox="1"/>
          <p:nvPr userDrawn="1"/>
        </p:nvSpPr>
        <p:spPr>
          <a:xfrm>
            <a:off x="3348259" y="8531021"/>
            <a:ext cx="801091" cy="424116"/>
          </a:xfrm>
          <a:prstGeom prst="rect">
            <a:avLst/>
          </a:prstGeom>
          <a:ln w="12700">
            <a:miter lim="400000"/>
          </a:ln>
          <a:extLst>
            <a:ext uri="{C572A759-6A51-4108-AA02-DFA0A04FC94B}">
              <ma14:wrappingTextBoxFlag xmlns="" xmlns:ma14="http://schemas.microsoft.com/office/mac/drawingml/2011/main" val="1"/>
            </a:ext>
          </a:extLst>
        </p:spPr>
        <p:txBody>
          <a:bodyPr lIns="67735" tIns="67735" rIns="67735" bIns="67735" anchor="ctr">
            <a:spAutoFit/>
          </a:bodyPr>
          <a:lstStyle>
            <a:lvl1pPr algn="l">
              <a:defRPr sz="1400" cap="all">
                <a:solidFill>
                  <a:srgbClr val="FFFFFF"/>
                </a:solidFill>
                <a:latin typeface="Open Sans Bold"/>
                <a:ea typeface="Open Sans Bold"/>
                <a:cs typeface="Open Sans Bold"/>
                <a:sym typeface="Open Sans Bold"/>
              </a:defRPr>
            </a:lvl1pPr>
          </a:lstStyle>
          <a:p>
            <a:r>
              <a:rPr lang="en-US" sz="1867" dirty="0"/>
              <a:t>SLIDE</a:t>
            </a:r>
            <a:endParaRPr sz="1867" dirty="0"/>
          </a:p>
        </p:txBody>
      </p:sp>
      <p:pic>
        <p:nvPicPr>
          <p:cNvPr id="39" name="pasted-image.pdf" descr="pasted-image.pdf"/>
          <p:cNvPicPr>
            <a:picLocks noChangeAspect="1"/>
          </p:cNvPicPr>
          <p:nvPr/>
        </p:nvPicPr>
        <p:blipFill>
          <a:blip r:embed="rId4">
            <a:extLst/>
          </a:blip>
          <a:stretch>
            <a:fillRect/>
          </a:stretch>
        </p:blipFill>
        <p:spPr>
          <a:xfrm>
            <a:off x="522445" y="8489918"/>
            <a:ext cx="2443489" cy="1048626"/>
          </a:xfrm>
          <a:prstGeom prst="rect">
            <a:avLst/>
          </a:prstGeom>
          <a:ln w="12700">
            <a:miter lim="400000"/>
          </a:ln>
        </p:spPr>
      </p:pic>
      <p:sp>
        <p:nvSpPr>
          <p:cNvPr id="40" name="Slide Number"/>
          <p:cNvSpPr txBox="1">
            <a:spLocks noGrp="1"/>
          </p:cNvSpPr>
          <p:nvPr>
            <p:ph type="sldNum" sz="quarter" idx="2"/>
          </p:nvPr>
        </p:nvSpPr>
        <p:spPr>
          <a:xfrm>
            <a:off x="3359302" y="8806579"/>
            <a:ext cx="407163" cy="389915"/>
          </a:xfrm>
          <a:prstGeom prst="rect">
            <a:avLst/>
          </a:prstGeom>
        </p:spPr>
        <p:txBody>
          <a:bodyPr/>
          <a:lstStyle>
            <a:lvl1pPr>
              <a:defRPr b="1">
                <a:solidFill>
                  <a:schemeClr val="bg1"/>
                </a:solidFill>
              </a:defRPr>
            </a:lvl1pPr>
          </a:lstStyle>
          <a:p>
            <a:fld id="{86CB4B4D-7CA3-9044-876B-883B54F8677D}" type="slidenum">
              <a:rPr lang="en-US" smtClean="0"/>
              <a:pPr/>
              <a:t>‹#›</a:t>
            </a:fld>
            <a:endParaRPr lang="en-US" dirty="0"/>
          </a:p>
        </p:txBody>
      </p:sp>
      <p:sp>
        <p:nvSpPr>
          <p:cNvPr id="10" name="TextBox 9">
            <a:extLst>
              <a:ext uri="{FF2B5EF4-FFF2-40B4-BE49-F238E27FC236}">
                <a16:creationId xmlns:a16="http://schemas.microsoft.com/office/drawing/2014/main" id="{8A22E215-9954-4806-9D9A-1A1420963F8F}"/>
              </a:ext>
            </a:extLst>
          </p:cNvPr>
          <p:cNvSpPr txBox="1"/>
          <p:nvPr userDrawn="1"/>
        </p:nvSpPr>
        <p:spPr>
          <a:xfrm>
            <a:off x="552421" y="1786744"/>
            <a:ext cx="4438716" cy="231858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sz="7200" b="1" i="0" u="none" strike="noStrike" cap="none" spc="0" normalizeH="0" baseline="0" dirty="0">
                <a:ln>
                  <a:noFill/>
                </a:ln>
                <a:solidFill>
                  <a:schemeClr val="bg1"/>
                </a:solidFill>
                <a:effectLst/>
                <a:uFillTx/>
                <a:latin typeface="Open Sans Regular"/>
                <a:ea typeface="Open Sans Regular"/>
                <a:cs typeface="Open Sans Regular"/>
                <a:sym typeface="Open Sans Regular"/>
              </a:rPr>
              <a:t>Learning </a:t>
            </a:r>
          </a:p>
          <a:p>
            <a:pPr marL="228600" marR="0" indent="0" algn="ctr" defTabSz="584200" rtl="0" fontAlgn="auto" latinLnBrk="0" hangingPunct="0">
              <a:lnSpc>
                <a:spcPct val="100000"/>
              </a:lnSpc>
              <a:spcBef>
                <a:spcPts val="0"/>
              </a:spcBef>
              <a:spcAft>
                <a:spcPts val="0"/>
              </a:spcAft>
              <a:buClrTx/>
              <a:buSzTx/>
              <a:buFontTx/>
              <a:buNone/>
              <a:tabLst/>
            </a:pPr>
            <a:r>
              <a:rPr kumimoji="0" lang="en-US" sz="7200" b="1" i="0" u="none" strike="noStrike" cap="none" spc="0" normalizeH="0" baseline="0" dirty="0">
                <a:ln>
                  <a:noFill/>
                </a:ln>
                <a:solidFill>
                  <a:schemeClr val="bg1"/>
                </a:solidFill>
                <a:effectLst/>
                <a:uFillTx/>
                <a:latin typeface="Open Sans Regular"/>
                <a:ea typeface="Open Sans Regular"/>
                <a:cs typeface="Open Sans Regular"/>
                <a:sym typeface="Open Sans Regular"/>
              </a:rPr>
              <a:t> objectives</a:t>
            </a:r>
          </a:p>
        </p:txBody>
      </p:sp>
      <p:sp>
        <p:nvSpPr>
          <p:cNvPr id="11" name="Oval 10">
            <a:extLst>
              <a:ext uri="{FF2B5EF4-FFF2-40B4-BE49-F238E27FC236}">
                <a16:creationId xmlns:a16="http://schemas.microsoft.com/office/drawing/2014/main" id="{BA8CD374-DE7D-43EA-9F94-1DD0DF2811CA}"/>
              </a:ext>
            </a:extLst>
          </p:cNvPr>
          <p:cNvSpPr/>
          <p:nvPr userDrawn="1"/>
        </p:nvSpPr>
        <p:spPr>
          <a:xfrm>
            <a:off x="4471987" y="4991049"/>
            <a:ext cx="661226" cy="657225"/>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12" name="Oval 11">
            <a:extLst>
              <a:ext uri="{FF2B5EF4-FFF2-40B4-BE49-F238E27FC236}">
                <a16:creationId xmlns:a16="http://schemas.microsoft.com/office/drawing/2014/main" id="{373BD401-B204-477D-A258-15956F87BFBD}"/>
              </a:ext>
            </a:extLst>
          </p:cNvPr>
          <p:cNvSpPr/>
          <p:nvPr userDrawn="1"/>
        </p:nvSpPr>
        <p:spPr>
          <a:xfrm>
            <a:off x="1409685" y="5472065"/>
            <a:ext cx="661226" cy="657225"/>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13" name="Oval 12">
            <a:extLst>
              <a:ext uri="{FF2B5EF4-FFF2-40B4-BE49-F238E27FC236}">
                <a16:creationId xmlns:a16="http://schemas.microsoft.com/office/drawing/2014/main" id="{665F1934-5DEE-4B6F-82A1-91C94ED66EC1}"/>
              </a:ext>
            </a:extLst>
          </p:cNvPr>
          <p:cNvSpPr/>
          <p:nvPr userDrawn="1"/>
        </p:nvSpPr>
        <p:spPr>
          <a:xfrm>
            <a:off x="3005129" y="5524449"/>
            <a:ext cx="661226" cy="657225"/>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14" name="Oval 13">
            <a:extLst>
              <a:ext uri="{FF2B5EF4-FFF2-40B4-BE49-F238E27FC236}">
                <a16:creationId xmlns:a16="http://schemas.microsoft.com/office/drawing/2014/main" id="{603988E4-17E3-4E17-A8A9-FA733984BEF0}"/>
              </a:ext>
            </a:extLst>
          </p:cNvPr>
          <p:cNvSpPr/>
          <p:nvPr userDrawn="1"/>
        </p:nvSpPr>
        <p:spPr>
          <a:xfrm>
            <a:off x="233341" y="4681484"/>
            <a:ext cx="661226" cy="657225"/>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15" name="Oval 14">
            <a:extLst>
              <a:ext uri="{FF2B5EF4-FFF2-40B4-BE49-F238E27FC236}">
                <a16:creationId xmlns:a16="http://schemas.microsoft.com/office/drawing/2014/main" id="{7D045646-DD89-4624-8E95-9D8CB247E220}"/>
              </a:ext>
            </a:extLst>
          </p:cNvPr>
          <p:cNvSpPr/>
          <p:nvPr userDrawn="1"/>
        </p:nvSpPr>
        <p:spPr>
          <a:xfrm>
            <a:off x="1433493" y="209486"/>
            <a:ext cx="661226" cy="657225"/>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16" name="Oval 15">
            <a:extLst>
              <a:ext uri="{FF2B5EF4-FFF2-40B4-BE49-F238E27FC236}">
                <a16:creationId xmlns:a16="http://schemas.microsoft.com/office/drawing/2014/main" id="{8ACE747F-5601-408E-A284-04E991B5B0CB}"/>
              </a:ext>
            </a:extLst>
          </p:cNvPr>
          <p:cNvSpPr/>
          <p:nvPr userDrawn="1"/>
        </p:nvSpPr>
        <p:spPr>
          <a:xfrm>
            <a:off x="257149" y="876244"/>
            <a:ext cx="661226" cy="657225"/>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17" name="Oval 16">
            <a:extLst>
              <a:ext uri="{FF2B5EF4-FFF2-40B4-BE49-F238E27FC236}">
                <a16:creationId xmlns:a16="http://schemas.microsoft.com/office/drawing/2014/main" id="{EAE39682-91C7-46FF-A65B-27005750B901}"/>
              </a:ext>
            </a:extLst>
          </p:cNvPr>
          <p:cNvSpPr/>
          <p:nvPr userDrawn="1"/>
        </p:nvSpPr>
        <p:spPr>
          <a:xfrm>
            <a:off x="121198" y="6224608"/>
            <a:ext cx="524523" cy="547642"/>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18" name="Oval 17">
            <a:extLst>
              <a:ext uri="{FF2B5EF4-FFF2-40B4-BE49-F238E27FC236}">
                <a16:creationId xmlns:a16="http://schemas.microsoft.com/office/drawing/2014/main" id="{5892AB23-FC02-44D7-8FF0-02B234D00C47}"/>
              </a:ext>
            </a:extLst>
          </p:cNvPr>
          <p:cNvSpPr/>
          <p:nvPr userDrawn="1"/>
        </p:nvSpPr>
        <p:spPr>
          <a:xfrm>
            <a:off x="2834779" y="6925190"/>
            <a:ext cx="524523" cy="547642"/>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19" name="Oval 18">
            <a:extLst>
              <a:ext uri="{FF2B5EF4-FFF2-40B4-BE49-F238E27FC236}">
                <a16:creationId xmlns:a16="http://schemas.microsoft.com/office/drawing/2014/main" id="{98FB21B8-E4AD-4633-83D1-A7C8732FDBF0}"/>
              </a:ext>
            </a:extLst>
          </p:cNvPr>
          <p:cNvSpPr/>
          <p:nvPr userDrawn="1"/>
        </p:nvSpPr>
        <p:spPr>
          <a:xfrm>
            <a:off x="2156671" y="8305162"/>
            <a:ext cx="323869" cy="302432"/>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20" name="Oval 19">
            <a:extLst>
              <a:ext uri="{FF2B5EF4-FFF2-40B4-BE49-F238E27FC236}">
                <a16:creationId xmlns:a16="http://schemas.microsoft.com/office/drawing/2014/main" id="{B664045A-1DB3-45FF-BEAE-03007B19879C}"/>
              </a:ext>
            </a:extLst>
          </p:cNvPr>
          <p:cNvSpPr/>
          <p:nvPr userDrawn="1"/>
        </p:nvSpPr>
        <p:spPr>
          <a:xfrm>
            <a:off x="4030460" y="7983624"/>
            <a:ext cx="323869" cy="302432"/>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21" name="Oval 20">
            <a:extLst>
              <a:ext uri="{FF2B5EF4-FFF2-40B4-BE49-F238E27FC236}">
                <a16:creationId xmlns:a16="http://schemas.microsoft.com/office/drawing/2014/main" id="{76E15AEC-65DB-4293-AE4E-9A0493FA6690}"/>
              </a:ext>
            </a:extLst>
          </p:cNvPr>
          <p:cNvSpPr/>
          <p:nvPr userDrawn="1"/>
        </p:nvSpPr>
        <p:spPr>
          <a:xfrm>
            <a:off x="5477583" y="6194398"/>
            <a:ext cx="323869" cy="302432"/>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22" name="Oval 21">
            <a:extLst>
              <a:ext uri="{FF2B5EF4-FFF2-40B4-BE49-F238E27FC236}">
                <a16:creationId xmlns:a16="http://schemas.microsoft.com/office/drawing/2014/main" id="{A40B9A37-74F8-4DA1-B76F-1B3F3D1ECFAC}"/>
              </a:ext>
            </a:extLst>
          </p:cNvPr>
          <p:cNvSpPr/>
          <p:nvPr userDrawn="1"/>
        </p:nvSpPr>
        <p:spPr>
          <a:xfrm>
            <a:off x="371593" y="7842725"/>
            <a:ext cx="323869" cy="302432"/>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23" name="Oval 22">
            <a:extLst>
              <a:ext uri="{FF2B5EF4-FFF2-40B4-BE49-F238E27FC236}">
                <a16:creationId xmlns:a16="http://schemas.microsoft.com/office/drawing/2014/main" id="{87C3606F-D2F7-4578-93CE-BE4BD279FB90}"/>
              </a:ext>
            </a:extLst>
          </p:cNvPr>
          <p:cNvSpPr/>
          <p:nvPr userDrawn="1"/>
        </p:nvSpPr>
        <p:spPr>
          <a:xfrm>
            <a:off x="4323072" y="6558155"/>
            <a:ext cx="524523" cy="547642"/>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24" name="Oval 23">
            <a:extLst>
              <a:ext uri="{FF2B5EF4-FFF2-40B4-BE49-F238E27FC236}">
                <a16:creationId xmlns:a16="http://schemas.microsoft.com/office/drawing/2014/main" id="{B8882536-B02B-4BE7-95DB-754380B43616}"/>
              </a:ext>
            </a:extLst>
          </p:cNvPr>
          <p:cNvSpPr/>
          <p:nvPr userDrawn="1"/>
        </p:nvSpPr>
        <p:spPr>
          <a:xfrm>
            <a:off x="1431123" y="6925190"/>
            <a:ext cx="524523" cy="547642"/>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70" name="Title Text"/>
          <p:cNvSpPr txBox="1">
            <a:spLocks noGrp="1"/>
          </p:cNvSpPr>
          <p:nvPr>
            <p:ph type="title"/>
          </p:nvPr>
        </p:nvSpPr>
        <p:spPr>
          <a:prstGeom prst="rect">
            <a:avLst/>
          </a:prstGeom>
        </p:spPr>
        <p:txBody>
          <a:bodyPr/>
          <a:lstStyle/>
          <a:p>
            <a:r>
              <a:t>Title Text</a:t>
            </a:r>
          </a:p>
        </p:txBody>
      </p:sp>
      <p:sp>
        <p:nvSpPr>
          <p:cNvPr id="71"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72"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End page">
    <p:spTree>
      <p:nvGrpSpPr>
        <p:cNvPr id="1" name=""/>
        <p:cNvGrpSpPr/>
        <p:nvPr/>
      </p:nvGrpSpPr>
      <p:grpSpPr>
        <a:xfrm>
          <a:off x="0" y="0"/>
          <a:ext cx="0" cy="0"/>
          <a:chOff x="0" y="0"/>
          <a:chExt cx="0" cy="0"/>
        </a:xfrm>
      </p:grpSpPr>
      <p:pic>
        <p:nvPicPr>
          <p:cNvPr id="106" name="pasted-image.pdf" descr="pasted-image.pdf"/>
          <p:cNvPicPr>
            <a:picLocks noChangeAspect="1"/>
          </p:cNvPicPr>
          <p:nvPr/>
        </p:nvPicPr>
        <p:blipFill>
          <a:blip r:embed="rId2">
            <a:extLst/>
          </a:blip>
          <a:stretch>
            <a:fillRect/>
          </a:stretch>
        </p:blipFill>
        <p:spPr>
          <a:xfrm>
            <a:off x="3721119" y="3557851"/>
            <a:ext cx="4836076" cy="2187856"/>
          </a:xfrm>
          <a:prstGeom prst="rect">
            <a:avLst/>
          </a:prstGeom>
          <a:ln w="12700">
            <a:miter lim="400000"/>
          </a:ln>
        </p:spPr>
      </p:pic>
      <p:pic>
        <p:nvPicPr>
          <p:cNvPr id="107" name="pasted-image.pdf" descr="pasted-image.pdf"/>
          <p:cNvPicPr>
            <a:picLocks noChangeAspect="1"/>
          </p:cNvPicPr>
          <p:nvPr/>
        </p:nvPicPr>
        <p:blipFill>
          <a:blip r:embed="rId3">
            <a:extLst/>
          </a:blip>
          <a:stretch>
            <a:fillRect/>
          </a:stretch>
        </p:blipFill>
        <p:spPr>
          <a:xfrm>
            <a:off x="9051524" y="3976666"/>
            <a:ext cx="117777" cy="1190673"/>
          </a:xfrm>
          <a:prstGeom prst="rect">
            <a:avLst/>
          </a:prstGeom>
          <a:ln w="12700">
            <a:miter lim="400000"/>
          </a:ln>
        </p:spPr>
      </p:pic>
      <p:sp>
        <p:nvSpPr>
          <p:cNvPr id="108" name="You"/>
          <p:cNvSpPr txBox="1"/>
          <p:nvPr/>
        </p:nvSpPr>
        <p:spPr>
          <a:xfrm>
            <a:off x="9663630" y="4366761"/>
            <a:ext cx="7082075" cy="1121678"/>
          </a:xfrm>
          <a:prstGeom prst="rect">
            <a:avLst/>
          </a:prstGeom>
          <a:ln w="12700">
            <a:miter lim="400000"/>
          </a:ln>
          <a:extLst>
            <a:ext uri="{C572A759-6A51-4108-AA02-DFA0A04FC94B}">
              <ma14:wrappingTextBoxFlag xmlns="" xmlns:ma14="http://schemas.microsoft.com/office/mac/drawingml/2011/main" val="1"/>
            </a:ext>
          </a:extLst>
        </p:spPr>
        <p:txBody>
          <a:bodyPr lIns="67735" tIns="67735" rIns="67735" bIns="67735" anchor="ctr">
            <a:spAutoFit/>
          </a:bodyPr>
          <a:lstStyle>
            <a:lvl1pPr algn="l">
              <a:defRPr sz="4800" cap="all">
                <a:solidFill>
                  <a:srgbClr val="00A585"/>
                </a:solidFill>
                <a:latin typeface="Open Sans Bold"/>
                <a:ea typeface="Open Sans Bold"/>
                <a:cs typeface="Open Sans Bold"/>
                <a:sym typeface="Open Sans Bold"/>
              </a:defRPr>
            </a:lvl1pPr>
          </a:lstStyle>
          <a:p>
            <a:r>
              <a:rPr sz="6400" dirty="0"/>
              <a:t>You</a:t>
            </a:r>
          </a:p>
        </p:txBody>
      </p:sp>
      <p:sp>
        <p:nvSpPr>
          <p:cNvPr id="109" name="Thank"/>
          <p:cNvSpPr txBox="1"/>
          <p:nvPr/>
        </p:nvSpPr>
        <p:spPr>
          <a:xfrm>
            <a:off x="9595893" y="3557851"/>
            <a:ext cx="7345475" cy="1367899"/>
          </a:xfrm>
          <a:prstGeom prst="rect">
            <a:avLst/>
          </a:prstGeom>
          <a:ln w="12700">
            <a:miter lim="400000"/>
          </a:ln>
          <a:extLst>
            <a:ext uri="{C572A759-6A51-4108-AA02-DFA0A04FC94B}">
              <ma14:wrappingTextBoxFlag xmlns="" xmlns:ma14="http://schemas.microsoft.com/office/mac/drawingml/2011/main" val="1"/>
            </a:ext>
          </a:extLst>
        </p:spPr>
        <p:txBody>
          <a:bodyPr lIns="67735" tIns="67735" rIns="67735" bIns="67735" anchor="ctr">
            <a:spAutoFit/>
          </a:bodyPr>
          <a:lstStyle>
            <a:lvl1pPr algn="l">
              <a:defRPr sz="6000" cap="all">
                <a:solidFill>
                  <a:srgbClr val="000000"/>
                </a:solidFill>
                <a:latin typeface="Open Sans Light"/>
                <a:ea typeface="Open Sans Light"/>
                <a:cs typeface="Open Sans Light"/>
                <a:sym typeface="Open Sans Light"/>
              </a:defRPr>
            </a:lvl1pPr>
          </a:lstStyle>
          <a:p>
            <a:r>
              <a:rPr sz="8000" dirty="0"/>
              <a:t>Thank</a:t>
            </a:r>
          </a:p>
        </p:txBody>
      </p:sp>
      <p:sp>
        <p:nvSpPr>
          <p:cNvPr id="110" name="Slide Number"/>
          <p:cNvSpPr txBox="1">
            <a:spLocks noGrp="1"/>
          </p:cNvSpPr>
          <p:nvPr>
            <p:ph type="sldNum" sz="quarter" idx="2"/>
          </p:nvPr>
        </p:nvSpPr>
        <p:spPr>
          <a:xfrm>
            <a:off x="8661667" y="9251950"/>
            <a:ext cx="394339" cy="389915"/>
          </a:xfrm>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396511" y="26900"/>
            <a:ext cx="14800185" cy="21590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t">
            <a:normAutofit/>
          </a:bodyPr>
          <a:lstStyle/>
          <a:p>
            <a:r>
              <a:rPr dirty="0"/>
              <a:t>Title Text</a:t>
            </a:r>
          </a:p>
        </p:txBody>
      </p:sp>
      <p:sp>
        <p:nvSpPr>
          <p:cNvPr id="3" name="Body Level One…"/>
          <p:cNvSpPr txBox="1">
            <a:spLocks noGrp="1"/>
          </p:cNvSpPr>
          <p:nvPr>
            <p:ph type="body" idx="1"/>
          </p:nvPr>
        </p:nvSpPr>
        <p:spPr>
          <a:xfrm>
            <a:off x="1270039" y="2603500"/>
            <a:ext cx="14800185" cy="62865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t">
            <a:normAutofit/>
          </a:bodyPr>
          <a:lstStyle/>
          <a:p>
            <a:r>
              <a:t>Body Level One</a:t>
            </a:r>
          </a:p>
          <a:p>
            <a:pPr lvl="1"/>
            <a:r>
              <a:t>Body Level Two</a:t>
            </a:r>
          </a:p>
          <a:p>
            <a:pPr lvl="2"/>
            <a:r>
              <a:t>Body Level Three</a:t>
            </a:r>
          </a:p>
          <a:p>
            <a:pPr lvl="3"/>
            <a:r>
              <a:t>Body Level Four</a:t>
            </a:r>
          </a:p>
          <a:p>
            <a:pPr lvl="4"/>
            <a:r>
              <a:t>Body Level Five</a:t>
            </a:r>
          </a:p>
        </p:txBody>
      </p:sp>
      <p:pic>
        <p:nvPicPr>
          <p:cNvPr id="4" name="pasted-image.pdf" descr="pasted-image.pdf"/>
          <p:cNvPicPr>
            <a:picLocks noChangeAspect="1"/>
          </p:cNvPicPr>
          <p:nvPr/>
        </p:nvPicPr>
        <p:blipFill>
          <a:blip r:embed="rId8">
            <a:extLst/>
          </a:blip>
          <a:stretch>
            <a:fillRect/>
          </a:stretch>
        </p:blipFill>
        <p:spPr>
          <a:xfrm>
            <a:off x="522445" y="8400288"/>
            <a:ext cx="2443489" cy="1071258"/>
          </a:xfrm>
          <a:prstGeom prst="rect">
            <a:avLst/>
          </a:prstGeom>
          <a:ln w="12700">
            <a:miter lim="400000"/>
          </a:ln>
        </p:spPr>
      </p:pic>
      <p:pic>
        <p:nvPicPr>
          <p:cNvPr id="5" name="pasted-image.pdf" descr="pasted-image.pdf"/>
          <p:cNvPicPr>
            <a:picLocks noChangeAspect="1"/>
          </p:cNvPicPr>
          <p:nvPr/>
        </p:nvPicPr>
        <p:blipFill>
          <a:blip r:embed="rId9">
            <a:extLst/>
          </a:blip>
          <a:stretch>
            <a:fillRect/>
          </a:stretch>
        </p:blipFill>
        <p:spPr>
          <a:xfrm>
            <a:off x="3153050" y="8675531"/>
            <a:ext cx="66421" cy="406402"/>
          </a:xfrm>
          <a:prstGeom prst="rect">
            <a:avLst/>
          </a:prstGeom>
          <a:ln w="12700">
            <a:miter lim="400000"/>
          </a:ln>
        </p:spPr>
      </p:pic>
      <p:sp>
        <p:nvSpPr>
          <p:cNvPr id="6" name="Page"/>
          <p:cNvSpPr txBox="1"/>
          <p:nvPr/>
        </p:nvSpPr>
        <p:spPr>
          <a:xfrm>
            <a:off x="3228148" y="8497501"/>
            <a:ext cx="801091" cy="424116"/>
          </a:xfrm>
          <a:prstGeom prst="rect">
            <a:avLst/>
          </a:prstGeom>
          <a:ln w="12700">
            <a:miter lim="400000"/>
          </a:ln>
          <a:extLst>
            <a:ext uri="{C572A759-6A51-4108-AA02-DFA0A04FC94B}">
              <ma14:wrappingTextBoxFlag xmlns="" xmlns:ma14="http://schemas.microsoft.com/office/mac/drawingml/2011/main" val="1"/>
            </a:ext>
          </a:extLst>
        </p:spPr>
        <p:txBody>
          <a:bodyPr lIns="67735" tIns="67735" rIns="67735" bIns="67735" anchor="ctr">
            <a:spAutoFit/>
          </a:bodyPr>
          <a:lstStyle>
            <a:lvl1pPr algn="l">
              <a:defRPr sz="1400" cap="all">
                <a:solidFill>
                  <a:srgbClr val="676767"/>
                </a:solidFill>
                <a:latin typeface="Open Sans Bold"/>
                <a:ea typeface="Open Sans Bold"/>
                <a:cs typeface="Open Sans Bold"/>
                <a:sym typeface="Open Sans Bold"/>
              </a:defRPr>
            </a:lvl1pPr>
          </a:lstStyle>
          <a:p>
            <a:r>
              <a:rPr lang="en-US" sz="1867" dirty="0"/>
              <a:t>Slide</a:t>
            </a:r>
            <a:endParaRPr sz="1867" dirty="0"/>
          </a:p>
        </p:txBody>
      </p:sp>
      <p:sp>
        <p:nvSpPr>
          <p:cNvPr id="7" name="Slide Number"/>
          <p:cNvSpPr txBox="1">
            <a:spLocks noGrp="1"/>
          </p:cNvSpPr>
          <p:nvPr>
            <p:ph type="sldNum" sz="quarter" idx="2"/>
          </p:nvPr>
        </p:nvSpPr>
        <p:spPr>
          <a:xfrm>
            <a:off x="3386653" y="8785759"/>
            <a:ext cx="394339" cy="389915"/>
          </a:xfrm>
          <a:prstGeom prst="rect">
            <a:avLst/>
          </a:prstGeom>
          <a:ln w="12700">
            <a:miter lim="400000"/>
          </a:ln>
        </p:spPr>
        <p:txBody>
          <a:bodyPr wrap="none" lIns="50800" tIns="50800" rIns="50800" bIns="50800">
            <a:spAutoFit/>
          </a:bodyPr>
          <a:lstStyle>
            <a:lvl1pPr algn="l">
              <a:defRPr sz="1867">
                <a:solidFill>
                  <a:srgbClr val="00B297"/>
                </a:solidFill>
                <a:latin typeface="Open Sans Bold"/>
                <a:ea typeface="Open Sans Bold"/>
                <a:cs typeface="Open Sans Bold"/>
                <a:sym typeface="Open Sans Bold"/>
              </a:defRPr>
            </a:lvl1pPr>
          </a:lstStyle>
          <a:p>
            <a:fld id="{86CB4B4D-7CA3-9044-876B-883B54F8677D}" type="slidenum">
              <a:rPr lang="en-US" smtClean="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9" r:id="rId3"/>
    <p:sldLayoutId id="2147483651" r:id="rId4"/>
    <p:sldLayoutId id="2147483654" r:id="rId5"/>
    <p:sldLayoutId id="2147483658" r:id="rId6"/>
  </p:sldLayoutIdLst>
  <p:transition spd="med"/>
  <p:hf hdr="0" ftr="0" dt="0"/>
  <p:txStyles>
    <p:titleStyle>
      <a:lvl1pPr marL="0" marR="0" indent="0" algn="l" defTabSz="778972" rtl="0" latinLnBrk="0">
        <a:lnSpc>
          <a:spcPct val="100000"/>
        </a:lnSpc>
        <a:spcBef>
          <a:spcPts val="0"/>
        </a:spcBef>
        <a:spcAft>
          <a:spcPts val="0"/>
        </a:spcAft>
        <a:buClrTx/>
        <a:buSzTx/>
        <a:buFontTx/>
        <a:buNone/>
        <a:tabLst/>
        <a:defRPr sz="6400" b="1" i="0" u="none" strike="noStrike" cap="none" spc="0" baseline="0">
          <a:ln>
            <a:noFill/>
          </a:ln>
          <a:solidFill>
            <a:srgbClr val="000000"/>
          </a:solidFill>
          <a:uFillTx/>
          <a:latin typeface="Open Sans Regular"/>
          <a:ea typeface="Open Sans Regular"/>
          <a:cs typeface="Open Sans Regular"/>
          <a:sym typeface="Open Sans Regular"/>
        </a:defRPr>
      </a:lvl1pPr>
      <a:lvl2pPr marL="0" marR="0" indent="0" algn="ctr" defTabSz="778972" rtl="0" latinLnBrk="0">
        <a:lnSpc>
          <a:spcPct val="100000"/>
        </a:lnSpc>
        <a:spcBef>
          <a:spcPts val="0"/>
        </a:spcBef>
        <a:spcAft>
          <a:spcPts val="0"/>
        </a:spcAft>
        <a:buClrTx/>
        <a:buSzTx/>
        <a:buFontTx/>
        <a:buNone/>
        <a:tabLst/>
        <a:defRPr sz="64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778972" rtl="0" latinLnBrk="0">
        <a:lnSpc>
          <a:spcPct val="100000"/>
        </a:lnSpc>
        <a:spcBef>
          <a:spcPts val="0"/>
        </a:spcBef>
        <a:spcAft>
          <a:spcPts val="0"/>
        </a:spcAft>
        <a:buClrTx/>
        <a:buSzTx/>
        <a:buFontTx/>
        <a:buNone/>
        <a:tabLst/>
        <a:defRPr sz="64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778972" rtl="0" latinLnBrk="0">
        <a:lnSpc>
          <a:spcPct val="100000"/>
        </a:lnSpc>
        <a:spcBef>
          <a:spcPts val="0"/>
        </a:spcBef>
        <a:spcAft>
          <a:spcPts val="0"/>
        </a:spcAft>
        <a:buClrTx/>
        <a:buSzTx/>
        <a:buFontTx/>
        <a:buNone/>
        <a:tabLst/>
        <a:defRPr sz="64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778972" rtl="0" latinLnBrk="0">
        <a:lnSpc>
          <a:spcPct val="100000"/>
        </a:lnSpc>
        <a:spcBef>
          <a:spcPts val="0"/>
        </a:spcBef>
        <a:spcAft>
          <a:spcPts val="0"/>
        </a:spcAft>
        <a:buClrTx/>
        <a:buSzTx/>
        <a:buFontTx/>
        <a:buNone/>
        <a:tabLst/>
        <a:defRPr sz="64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778972" rtl="0" latinLnBrk="0">
        <a:lnSpc>
          <a:spcPct val="100000"/>
        </a:lnSpc>
        <a:spcBef>
          <a:spcPts val="0"/>
        </a:spcBef>
        <a:spcAft>
          <a:spcPts val="0"/>
        </a:spcAft>
        <a:buClrTx/>
        <a:buSzTx/>
        <a:buFontTx/>
        <a:buNone/>
        <a:tabLst/>
        <a:defRPr sz="64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778972" rtl="0" latinLnBrk="0">
        <a:lnSpc>
          <a:spcPct val="100000"/>
        </a:lnSpc>
        <a:spcBef>
          <a:spcPts val="0"/>
        </a:spcBef>
        <a:spcAft>
          <a:spcPts val="0"/>
        </a:spcAft>
        <a:buClrTx/>
        <a:buSzTx/>
        <a:buFontTx/>
        <a:buNone/>
        <a:tabLst/>
        <a:defRPr sz="64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778972" rtl="0" latinLnBrk="0">
        <a:lnSpc>
          <a:spcPct val="100000"/>
        </a:lnSpc>
        <a:spcBef>
          <a:spcPts val="0"/>
        </a:spcBef>
        <a:spcAft>
          <a:spcPts val="0"/>
        </a:spcAft>
        <a:buClrTx/>
        <a:buSzTx/>
        <a:buFontTx/>
        <a:buNone/>
        <a:tabLst/>
        <a:defRPr sz="64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778972" rtl="0" latinLnBrk="0">
        <a:lnSpc>
          <a:spcPct val="100000"/>
        </a:lnSpc>
        <a:spcBef>
          <a:spcPts val="0"/>
        </a:spcBef>
        <a:spcAft>
          <a:spcPts val="0"/>
        </a:spcAft>
        <a:buClrTx/>
        <a:buSzTx/>
        <a:buFontTx/>
        <a:buNone/>
        <a:tabLst/>
        <a:defRPr sz="6400" b="0" i="0" u="none" strike="noStrike" cap="none" spc="0" baseline="0">
          <a:ln>
            <a:noFill/>
          </a:ln>
          <a:solidFill>
            <a:srgbClr val="00B297"/>
          </a:solidFill>
          <a:uFillTx/>
          <a:latin typeface="Open Sans Regular"/>
          <a:ea typeface="Open Sans Regular"/>
          <a:cs typeface="Open Sans Regular"/>
          <a:sym typeface="Open Sans Regular"/>
        </a:defRPr>
      </a:lvl9pPr>
    </p:titleStyle>
    <p:bodyStyle>
      <a:lvl1pPr marL="296348" marR="0" indent="-296348" algn="l" defTabSz="778972" rtl="0" latinLnBrk="0">
        <a:lnSpc>
          <a:spcPct val="100000"/>
        </a:lnSpc>
        <a:spcBef>
          <a:spcPts val="2667"/>
        </a:spcBef>
        <a:spcAft>
          <a:spcPts val="0"/>
        </a:spcAft>
        <a:buClrTx/>
        <a:buSzPct val="75000"/>
        <a:buFontTx/>
        <a:buChar char="•"/>
        <a:tabLst/>
        <a:defRPr sz="4000" b="0" i="0" u="none" strike="noStrike" cap="none" spc="0" baseline="0">
          <a:ln>
            <a:noFill/>
          </a:ln>
          <a:solidFill>
            <a:schemeClr val="tx2">
              <a:lumMod val="50000"/>
            </a:schemeClr>
          </a:solidFill>
          <a:uFillTx/>
          <a:latin typeface="Open Sans"/>
          <a:ea typeface="Open Sans"/>
          <a:cs typeface="Open Sans"/>
          <a:sym typeface="Open Sans"/>
        </a:defRPr>
      </a:lvl1pPr>
      <a:lvl2pPr marL="889044" marR="0" indent="-296348" algn="l" defTabSz="778972" rtl="0" latinLnBrk="0">
        <a:lnSpc>
          <a:spcPct val="100000"/>
        </a:lnSpc>
        <a:spcBef>
          <a:spcPts val="2667"/>
        </a:spcBef>
        <a:spcAft>
          <a:spcPts val="0"/>
        </a:spcAft>
        <a:buClrTx/>
        <a:buSzPct val="75000"/>
        <a:buFontTx/>
        <a:buChar char="•"/>
        <a:tabLst/>
        <a:defRPr sz="4000" b="0" i="0" u="none" strike="noStrike" cap="none" spc="0" baseline="0">
          <a:ln>
            <a:noFill/>
          </a:ln>
          <a:solidFill>
            <a:schemeClr val="tx2">
              <a:lumMod val="50000"/>
            </a:schemeClr>
          </a:solidFill>
          <a:uFillTx/>
          <a:latin typeface="Open Sans"/>
          <a:ea typeface="Open Sans"/>
          <a:cs typeface="Open Sans"/>
          <a:sym typeface="Open Sans"/>
        </a:defRPr>
      </a:lvl2pPr>
      <a:lvl3pPr marL="1481741" marR="0" indent="-296348" algn="l" defTabSz="778972" rtl="0" latinLnBrk="0">
        <a:lnSpc>
          <a:spcPct val="100000"/>
        </a:lnSpc>
        <a:spcBef>
          <a:spcPts val="2667"/>
        </a:spcBef>
        <a:spcAft>
          <a:spcPts val="0"/>
        </a:spcAft>
        <a:buClrTx/>
        <a:buSzPct val="75000"/>
        <a:buFontTx/>
        <a:buChar char="•"/>
        <a:tabLst/>
        <a:defRPr sz="4000" b="0" i="0" u="none" strike="noStrike" cap="none" spc="0" baseline="0">
          <a:ln>
            <a:noFill/>
          </a:ln>
          <a:solidFill>
            <a:schemeClr val="tx2">
              <a:lumMod val="50000"/>
            </a:schemeClr>
          </a:solidFill>
          <a:uFillTx/>
          <a:latin typeface="Open Sans"/>
          <a:ea typeface="Open Sans"/>
          <a:cs typeface="Open Sans"/>
          <a:sym typeface="Open Sans"/>
        </a:defRPr>
      </a:lvl3pPr>
      <a:lvl4pPr marL="2074437" marR="0" indent="-296348" algn="l" defTabSz="778972" rtl="0" latinLnBrk="0">
        <a:lnSpc>
          <a:spcPct val="100000"/>
        </a:lnSpc>
        <a:spcBef>
          <a:spcPts val="2667"/>
        </a:spcBef>
        <a:spcAft>
          <a:spcPts val="0"/>
        </a:spcAft>
        <a:buClrTx/>
        <a:buSzPct val="75000"/>
        <a:buFontTx/>
        <a:buChar char="•"/>
        <a:tabLst/>
        <a:defRPr sz="4000" b="0" i="0" u="none" strike="noStrike" cap="none" spc="0" baseline="0">
          <a:ln>
            <a:noFill/>
          </a:ln>
          <a:solidFill>
            <a:schemeClr val="tx2">
              <a:lumMod val="50000"/>
            </a:schemeClr>
          </a:solidFill>
          <a:uFillTx/>
          <a:latin typeface="Open Sans"/>
          <a:ea typeface="Open Sans"/>
          <a:cs typeface="Open Sans"/>
          <a:sym typeface="Open Sans"/>
        </a:defRPr>
      </a:lvl4pPr>
      <a:lvl5pPr marL="2667133" marR="0" indent="-296348" algn="l" defTabSz="778972" rtl="0" latinLnBrk="0">
        <a:lnSpc>
          <a:spcPct val="100000"/>
        </a:lnSpc>
        <a:spcBef>
          <a:spcPts val="2667"/>
        </a:spcBef>
        <a:spcAft>
          <a:spcPts val="0"/>
        </a:spcAft>
        <a:buClrTx/>
        <a:buSzPct val="75000"/>
        <a:buFontTx/>
        <a:buChar char="•"/>
        <a:tabLst/>
        <a:defRPr sz="4000" b="0" i="0" u="none" strike="noStrike" cap="none" spc="0" baseline="0">
          <a:ln>
            <a:noFill/>
          </a:ln>
          <a:solidFill>
            <a:schemeClr val="tx2">
              <a:lumMod val="50000"/>
            </a:schemeClr>
          </a:solidFill>
          <a:uFillTx/>
          <a:latin typeface="Open Sans"/>
          <a:ea typeface="Open Sans"/>
          <a:cs typeface="Open Sans"/>
          <a:sym typeface="Open Sans"/>
        </a:defRPr>
      </a:lvl5pPr>
      <a:lvl6pPr marL="3259830" marR="0" indent="-296348" algn="ctr" defTabSz="778972" rtl="0" latinLnBrk="0">
        <a:lnSpc>
          <a:spcPct val="100000"/>
        </a:lnSpc>
        <a:spcBef>
          <a:spcPts val="2667"/>
        </a:spcBef>
        <a:spcAft>
          <a:spcPts val="0"/>
        </a:spcAft>
        <a:buClrTx/>
        <a:buSzPct val="75000"/>
        <a:buFontTx/>
        <a:buChar char="•"/>
        <a:tabLst/>
        <a:defRPr sz="2400" b="0" i="0" u="none" strike="noStrike" cap="none" spc="0" baseline="0">
          <a:ln>
            <a:noFill/>
          </a:ln>
          <a:solidFill>
            <a:srgbClr val="676767"/>
          </a:solidFill>
          <a:uFillTx/>
          <a:latin typeface="Open Sans"/>
          <a:ea typeface="Open Sans"/>
          <a:cs typeface="Open Sans"/>
          <a:sym typeface="Open Sans"/>
        </a:defRPr>
      </a:lvl6pPr>
      <a:lvl7pPr marL="3852526" marR="0" indent="-296348" algn="ctr" defTabSz="778972" rtl="0" latinLnBrk="0">
        <a:lnSpc>
          <a:spcPct val="100000"/>
        </a:lnSpc>
        <a:spcBef>
          <a:spcPts val="2667"/>
        </a:spcBef>
        <a:spcAft>
          <a:spcPts val="0"/>
        </a:spcAft>
        <a:buClrTx/>
        <a:buSzPct val="75000"/>
        <a:buFontTx/>
        <a:buChar char="•"/>
        <a:tabLst/>
        <a:defRPr sz="2400" b="0" i="0" u="none" strike="noStrike" cap="none" spc="0" baseline="0">
          <a:ln>
            <a:noFill/>
          </a:ln>
          <a:solidFill>
            <a:srgbClr val="676767"/>
          </a:solidFill>
          <a:uFillTx/>
          <a:latin typeface="Open Sans"/>
          <a:ea typeface="Open Sans"/>
          <a:cs typeface="Open Sans"/>
          <a:sym typeface="Open Sans"/>
        </a:defRPr>
      </a:lvl7pPr>
      <a:lvl8pPr marL="4445222" marR="0" indent="-296348" algn="ctr" defTabSz="778972" rtl="0" latinLnBrk="0">
        <a:lnSpc>
          <a:spcPct val="100000"/>
        </a:lnSpc>
        <a:spcBef>
          <a:spcPts val="2667"/>
        </a:spcBef>
        <a:spcAft>
          <a:spcPts val="0"/>
        </a:spcAft>
        <a:buClrTx/>
        <a:buSzPct val="75000"/>
        <a:buFontTx/>
        <a:buChar char="•"/>
        <a:tabLst/>
        <a:defRPr sz="2400" b="0" i="0" u="none" strike="noStrike" cap="none" spc="0" baseline="0">
          <a:ln>
            <a:noFill/>
          </a:ln>
          <a:solidFill>
            <a:srgbClr val="676767"/>
          </a:solidFill>
          <a:uFillTx/>
          <a:latin typeface="Open Sans"/>
          <a:ea typeface="Open Sans"/>
          <a:cs typeface="Open Sans"/>
          <a:sym typeface="Open Sans"/>
        </a:defRPr>
      </a:lvl8pPr>
      <a:lvl9pPr marL="5037919" marR="0" indent="-296348" algn="ctr" defTabSz="778972" rtl="0" latinLnBrk="0">
        <a:lnSpc>
          <a:spcPct val="100000"/>
        </a:lnSpc>
        <a:spcBef>
          <a:spcPts val="2667"/>
        </a:spcBef>
        <a:spcAft>
          <a:spcPts val="0"/>
        </a:spcAft>
        <a:buClrTx/>
        <a:buSzPct val="75000"/>
        <a:buFontTx/>
        <a:buChar char="•"/>
        <a:tabLst/>
        <a:defRPr sz="2400" b="0" i="0" u="none" strike="noStrike" cap="none" spc="0" baseline="0">
          <a:ln>
            <a:noFill/>
          </a:ln>
          <a:solidFill>
            <a:srgbClr val="676767"/>
          </a:solidFill>
          <a:uFillTx/>
          <a:latin typeface="Open Sans"/>
          <a:ea typeface="Open Sans"/>
          <a:cs typeface="Open Sans"/>
          <a:sym typeface="Open Sans"/>
        </a:defRPr>
      </a:lvl9pPr>
    </p:bodyStyle>
    <p:otherStyle>
      <a:lvl1pPr marL="0" marR="0" indent="0" algn="l" defTabSz="778972" rtl="0" latinLnBrk="0">
        <a:lnSpc>
          <a:spcPct val="100000"/>
        </a:lnSpc>
        <a:spcBef>
          <a:spcPts val="0"/>
        </a:spcBef>
        <a:spcAft>
          <a:spcPts val="0"/>
        </a:spcAft>
        <a:buClrTx/>
        <a:buSzTx/>
        <a:buFontTx/>
        <a:buNone/>
        <a:tabLst/>
        <a:defRPr sz="1867" b="0" i="0" u="none" strike="noStrike" cap="none" spc="0" baseline="0">
          <a:ln>
            <a:noFill/>
          </a:ln>
          <a:solidFill>
            <a:schemeClr val="tx1"/>
          </a:solidFill>
          <a:uFillTx/>
          <a:latin typeface="+mn-lt"/>
          <a:ea typeface="+mn-ea"/>
          <a:cs typeface="+mn-cs"/>
          <a:sym typeface="Open Sans Bold"/>
        </a:defRPr>
      </a:lvl1pPr>
      <a:lvl2pPr marL="0" marR="0" indent="0" algn="l" defTabSz="778972" rtl="0" latinLnBrk="0">
        <a:lnSpc>
          <a:spcPct val="100000"/>
        </a:lnSpc>
        <a:spcBef>
          <a:spcPts val="0"/>
        </a:spcBef>
        <a:spcAft>
          <a:spcPts val="0"/>
        </a:spcAft>
        <a:buClrTx/>
        <a:buSzTx/>
        <a:buFontTx/>
        <a:buNone/>
        <a:tabLst/>
        <a:defRPr sz="1867" b="0" i="0" u="none" strike="noStrike" cap="none" spc="0" baseline="0">
          <a:ln>
            <a:noFill/>
          </a:ln>
          <a:solidFill>
            <a:schemeClr val="tx1"/>
          </a:solidFill>
          <a:uFillTx/>
          <a:latin typeface="+mn-lt"/>
          <a:ea typeface="+mn-ea"/>
          <a:cs typeface="+mn-cs"/>
          <a:sym typeface="Open Sans Bold"/>
        </a:defRPr>
      </a:lvl2pPr>
      <a:lvl3pPr marL="0" marR="0" indent="0" algn="l" defTabSz="778972" rtl="0" latinLnBrk="0">
        <a:lnSpc>
          <a:spcPct val="100000"/>
        </a:lnSpc>
        <a:spcBef>
          <a:spcPts val="0"/>
        </a:spcBef>
        <a:spcAft>
          <a:spcPts val="0"/>
        </a:spcAft>
        <a:buClrTx/>
        <a:buSzTx/>
        <a:buFontTx/>
        <a:buNone/>
        <a:tabLst/>
        <a:defRPr sz="1867" b="0" i="0" u="none" strike="noStrike" cap="none" spc="0" baseline="0">
          <a:ln>
            <a:noFill/>
          </a:ln>
          <a:solidFill>
            <a:schemeClr val="tx1"/>
          </a:solidFill>
          <a:uFillTx/>
          <a:latin typeface="+mn-lt"/>
          <a:ea typeface="+mn-ea"/>
          <a:cs typeface="+mn-cs"/>
          <a:sym typeface="Open Sans Bold"/>
        </a:defRPr>
      </a:lvl3pPr>
      <a:lvl4pPr marL="0" marR="0" indent="0" algn="l" defTabSz="778972" rtl="0" latinLnBrk="0">
        <a:lnSpc>
          <a:spcPct val="100000"/>
        </a:lnSpc>
        <a:spcBef>
          <a:spcPts val="0"/>
        </a:spcBef>
        <a:spcAft>
          <a:spcPts val="0"/>
        </a:spcAft>
        <a:buClrTx/>
        <a:buSzTx/>
        <a:buFontTx/>
        <a:buNone/>
        <a:tabLst/>
        <a:defRPr sz="1867" b="0" i="0" u="none" strike="noStrike" cap="none" spc="0" baseline="0">
          <a:ln>
            <a:noFill/>
          </a:ln>
          <a:solidFill>
            <a:schemeClr val="tx1"/>
          </a:solidFill>
          <a:uFillTx/>
          <a:latin typeface="+mn-lt"/>
          <a:ea typeface="+mn-ea"/>
          <a:cs typeface="+mn-cs"/>
          <a:sym typeface="Open Sans Bold"/>
        </a:defRPr>
      </a:lvl4pPr>
      <a:lvl5pPr marL="0" marR="0" indent="0" algn="l" defTabSz="778972" rtl="0" latinLnBrk="0">
        <a:lnSpc>
          <a:spcPct val="100000"/>
        </a:lnSpc>
        <a:spcBef>
          <a:spcPts val="0"/>
        </a:spcBef>
        <a:spcAft>
          <a:spcPts val="0"/>
        </a:spcAft>
        <a:buClrTx/>
        <a:buSzTx/>
        <a:buFontTx/>
        <a:buNone/>
        <a:tabLst/>
        <a:defRPr sz="1867" b="0" i="0" u="none" strike="noStrike" cap="none" spc="0" baseline="0">
          <a:ln>
            <a:noFill/>
          </a:ln>
          <a:solidFill>
            <a:schemeClr val="tx1"/>
          </a:solidFill>
          <a:uFillTx/>
          <a:latin typeface="+mn-lt"/>
          <a:ea typeface="+mn-ea"/>
          <a:cs typeface="+mn-cs"/>
          <a:sym typeface="Open Sans Bold"/>
        </a:defRPr>
      </a:lvl5pPr>
      <a:lvl6pPr marL="0" marR="0" indent="0" algn="l" defTabSz="778972" rtl="0" latinLnBrk="0">
        <a:lnSpc>
          <a:spcPct val="100000"/>
        </a:lnSpc>
        <a:spcBef>
          <a:spcPts val="0"/>
        </a:spcBef>
        <a:spcAft>
          <a:spcPts val="0"/>
        </a:spcAft>
        <a:buClrTx/>
        <a:buSzTx/>
        <a:buFontTx/>
        <a:buNone/>
        <a:tabLst/>
        <a:defRPr sz="1867" b="0" i="0" u="none" strike="noStrike" cap="none" spc="0" baseline="0">
          <a:ln>
            <a:noFill/>
          </a:ln>
          <a:solidFill>
            <a:schemeClr val="tx1"/>
          </a:solidFill>
          <a:uFillTx/>
          <a:latin typeface="+mn-lt"/>
          <a:ea typeface="+mn-ea"/>
          <a:cs typeface="+mn-cs"/>
          <a:sym typeface="Open Sans Bold"/>
        </a:defRPr>
      </a:lvl6pPr>
      <a:lvl7pPr marL="0" marR="0" indent="0" algn="l" defTabSz="778972" rtl="0" latinLnBrk="0">
        <a:lnSpc>
          <a:spcPct val="100000"/>
        </a:lnSpc>
        <a:spcBef>
          <a:spcPts val="0"/>
        </a:spcBef>
        <a:spcAft>
          <a:spcPts val="0"/>
        </a:spcAft>
        <a:buClrTx/>
        <a:buSzTx/>
        <a:buFontTx/>
        <a:buNone/>
        <a:tabLst/>
        <a:defRPr sz="1867" b="0" i="0" u="none" strike="noStrike" cap="none" spc="0" baseline="0">
          <a:ln>
            <a:noFill/>
          </a:ln>
          <a:solidFill>
            <a:schemeClr val="tx1"/>
          </a:solidFill>
          <a:uFillTx/>
          <a:latin typeface="+mn-lt"/>
          <a:ea typeface="+mn-ea"/>
          <a:cs typeface="+mn-cs"/>
          <a:sym typeface="Open Sans Bold"/>
        </a:defRPr>
      </a:lvl7pPr>
      <a:lvl8pPr marL="0" marR="0" indent="0" algn="l" defTabSz="778972" rtl="0" latinLnBrk="0">
        <a:lnSpc>
          <a:spcPct val="100000"/>
        </a:lnSpc>
        <a:spcBef>
          <a:spcPts val="0"/>
        </a:spcBef>
        <a:spcAft>
          <a:spcPts val="0"/>
        </a:spcAft>
        <a:buClrTx/>
        <a:buSzTx/>
        <a:buFontTx/>
        <a:buNone/>
        <a:tabLst/>
        <a:defRPr sz="1867" b="0" i="0" u="none" strike="noStrike" cap="none" spc="0" baseline="0">
          <a:ln>
            <a:noFill/>
          </a:ln>
          <a:solidFill>
            <a:schemeClr val="tx1"/>
          </a:solidFill>
          <a:uFillTx/>
          <a:latin typeface="+mn-lt"/>
          <a:ea typeface="+mn-ea"/>
          <a:cs typeface="+mn-cs"/>
          <a:sym typeface="Open Sans Bold"/>
        </a:defRPr>
      </a:lvl8pPr>
      <a:lvl9pPr marL="0" marR="0" indent="0" algn="l" defTabSz="778972" rtl="0" latinLnBrk="0">
        <a:lnSpc>
          <a:spcPct val="100000"/>
        </a:lnSpc>
        <a:spcBef>
          <a:spcPts val="0"/>
        </a:spcBef>
        <a:spcAft>
          <a:spcPts val="0"/>
        </a:spcAft>
        <a:buClrTx/>
        <a:buSzTx/>
        <a:buFontTx/>
        <a:buNone/>
        <a:tabLst/>
        <a:defRPr sz="1867" b="0" i="0" u="none" strike="noStrike" cap="none" spc="0" baseline="0">
          <a:ln>
            <a:noFill/>
          </a:ln>
          <a:solidFill>
            <a:schemeClr val="tx1"/>
          </a:solidFill>
          <a:uFillTx/>
          <a:latin typeface="+mn-lt"/>
          <a:ea typeface="+mn-ea"/>
          <a:cs typeface="+mn-cs"/>
          <a:sym typeface="Open Sans Bold"/>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fic.tufts.edu/" TargetMode="External"/><Relationship Id="rId7" Type="http://schemas.openxmlformats.org/officeDocument/2006/relationships/hyperlink" Target="http://www.crs.org/"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hyperlink" Target="https://policy-practice.oxfam.org.uk/" TargetMode="External"/><Relationship Id="rId5" Type="http://schemas.openxmlformats.org/officeDocument/2006/relationships/hyperlink" Target="http://www.alnap.org/" TargetMode="External"/><Relationship Id="rId4" Type="http://schemas.openxmlformats.org/officeDocument/2006/relationships/hyperlink" Target="http://www.chsalliance.org/"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F19FFE0-C3DB-4B86-8718-B62BB1D73B9B}"/>
              </a:ext>
            </a:extLst>
          </p:cNvPr>
          <p:cNvSpPr>
            <a:spLocks noGrp="1"/>
          </p:cNvSpPr>
          <p:nvPr>
            <p:ph type="title"/>
          </p:nvPr>
        </p:nvSpPr>
        <p:spPr>
          <a:xfrm>
            <a:off x="7234622" y="1459003"/>
            <a:ext cx="9616464" cy="1190673"/>
          </a:xfrm>
        </p:spPr>
        <p:txBody>
          <a:bodyPr>
            <a:normAutofit fontScale="90000"/>
          </a:bodyPr>
          <a:lstStyle/>
          <a:p>
            <a:r>
              <a:rPr lang="en-GB" noProof="0" dirty="0"/>
              <a:t>Sphere and MEAL</a:t>
            </a:r>
          </a:p>
        </p:txBody>
      </p:sp>
      <p:pic>
        <p:nvPicPr>
          <p:cNvPr id="6" name="Picture 5">
            <a:extLst>
              <a:ext uri="{FF2B5EF4-FFF2-40B4-BE49-F238E27FC236}">
                <a16:creationId xmlns:a16="http://schemas.microsoft.com/office/drawing/2014/main" id="{7D06BA74-CCFC-46CC-9017-2F45A1E78AC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345997" y="2971801"/>
            <a:ext cx="9994266" cy="6781800"/>
          </a:xfrm>
          <a:prstGeom prst="rect">
            <a:avLst/>
          </a:prstGeom>
        </p:spPr>
      </p:pic>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68E47D-A840-4BF4-B82D-977557D396D3}"/>
              </a:ext>
            </a:extLst>
          </p:cNvPr>
          <p:cNvSpPr>
            <a:spLocks noGrp="1"/>
          </p:cNvSpPr>
          <p:nvPr>
            <p:ph type="title"/>
          </p:nvPr>
        </p:nvSpPr>
        <p:spPr>
          <a:xfrm>
            <a:off x="601320" y="216852"/>
            <a:ext cx="13953493" cy="1130300"/>
          </a:xfrm>
        </p:spPr>
        <p:txBody>
          <a:bodyPr/>
          <a:lstStyle/>
          <a:p>
            <a:r>
              <a:rPr lang="en-GB" noProof="0" dirty="0"/>
              <a:t>Evaluation</a:t>
            </a:r>
          </a:p>
        </p:txBody>
      </p:sp>
      <p:sp>
        <p:nvSpPr>
          <p:cNvPr id="3" name="Text Placeholder 2">
            <a:extLst>
              <a:ext uri="{FF2B5EF4-FFF2-40B4-BE49-F238E27FC236}">
                <a16:creationId xmlns:a16="http://schemas.microsoft.com/office/drawing/2014/main" id="{174A16F2-69E1-424B-8280-CE06E8063A6D}"/>
              </a:ext>
            </a:extLst>
          </p:cNvPr>
          <p:cNvSpPr>
            <a:spLocks noGrp="1"/>
          </p:cNvSpPr>
          <p:nvPr>
            <p:ph type="body" sz="half" idx="1"/>
          </p:nvPr>
        </p:nvSpPr>
        <p:spPr>
          <a:xfrm>
            <a:off x="601320" y="1596005"/>
            <a:ext cx="5411553" cy="6964709"/>
          </a:xfrm>
        </p:spPr>
        <p:txBody>
          <a:bodyPr/>
          <a:lstStyle/>
          <a:p>
            <a:r>
              <a:rPr lang="en-GB" noProof="0" dirty="0"/>
              <a:t>Deliberate effort to research and measure the success (or failure) of a programme in meeting its intended results (impacts, unanticipated consequences, “the big picture”).</a:t>
            </a:r>
          </a:p>
        </p:txBody>
      </p:sp>
      <p:sp>
        <p:nvSpPr>
          <p:cNvPr id="4" name="Slide Number Placeholder 3">
            <a:extLst>
              <a:ext uri="{FF2B5EF4-FFF2-40B4-BE49-F238E27FC236}">
                <a16:creationId xmlns:a16="http://schemas.microsoft.com/office/drawing/2014/main" id="{F9058269-6B62-46F7-8E9D-181EBA997D11}"/>
              </a:ext>
            </a:extLst>
          </p:cNvPr>
          <p:cNvSpPr>
            <a:spLocks noGrp="1"/>
          </p:cNvSpPr>
          <p:nvPr>
            <p:ph type="sldNum" sz="quarter" idx="2"/>
          </p:nvPr>
        </p:nvSpPr>
        <p:spPr/>
        <p:txBody>
          <a:bodyPr/>
          <a:lstStyle/>
          <a:p>
            <a:fld id="{86CB4B4D-7CA3-9044-876B-883B54F8677D}" type="slidenum">
              <a:rPr lang="en-US" smtClean="0"/>
              <a:t>10</a:t>
            </a:fld>
            <a:endParaRPr lang="en-US" dirty="0"/>
          </a:p>
        </p:txBody>
      </p:sp>
      <p:pic>
        <p:nvPicPr>
          <p:cNvPr id="4100" name="Picture 4" descr="A plant health clinic in Machakos, Kenya">
            <a:extLst>
              <a:ext uri="{FF2B5EF4-FFF2-40B4-BE49-F238E27FC236}">
                <a16:creationId xmlns:a16="http://schemas.microsoft.com/office/drawing/2014/main" id="{27F76995-3602-4843-9A87-2AD36ADDD95C}"/>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7369829" y="70424"/>
            <a:ext cx="9970434" cy="849029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08949B69-4BD1-4335-A3FD-F40D0D43290D}"/>
              </a:ext>
            </a:extLst>
          </p:cNvPr>
          <p:cNvSpPr txBox="1"/>
          <p:nvPr/>
        </p:nvSpPr>
        <p:spPr>
          <a:xfrm>
            <a:off x="15444359" y="8750515"/>
            <a:ext cx="1694374" cy="41036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en-US" sz="2000" dirty="0">
                <a:solidFill>
                  <a:srgbClr val="00B297"/>
                </a:solidFill>
                <a:sym typeface="Open Sans Bold"/>
              </a:rPr>
              <a:t>CABI</a:t>
            </a:r>
            <a:r>
              <a:rPr lang="en-US" sz="2000" dirty="0">
                <a:solidFill>
                  <a:srgbClr val="00B297"/>
                </a:solidFill>
              </a:rPr>
              <a:t>/</a:t>
            </a:r>
            <a:r>
              <a:rPr lang="en-US" sz="2000" dirty="0">
                <a:solidFill>
                  <a:srgbClr val="00B297"/>
                </a:solidFill>
                <a:sym typeface="Open Sans Bold"/>
              </a:rPr>
              <a:t>UN OCHA</a:t>
            </a:r>
            <a:endParaRPr lang="en-US" sz="2000" dirty="0">
              <a:solidFill>
                <a:srgbClr val="00B297"/>
              </a:solidFill>
            </a:endParaRPr>
          </a:p>
        </p:txBody>
      </p:sp>
    </p:spTree>
    <p:extLst>
      <p:ext uri="{BB962C8B-B14F-4D97-AF65-F5344CB8AC3E}">
        <p14:creationId xmlns:p14="http://schemas.microsoft.com/office/powerpoint/2010/main" val="1228533706"/>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29384F-0E71-4D9E-90DF-1183EB8F16F8}"/>
              </a:ext>
            </a:extLst>
          </p:cNvPr>
          <p:cNvSpPr>
            <a:spLocks noGrp="1"/>
          </p:cNvSpPr>
          <p:nvPr>
            <p:ph type="title"/>
          </p:nvPr>
        </p:nvSpPr>
        <p:spPr>
          <a:xfrm>
            <a:off x="392704" y="70423"/>
            <a:ext cx="13953493" cy="1130300"/>
          </a:xfrm>
        </p:spPr>
        <p:txBody>
          <a:bodyPr/>
          <a:lstStyle/>
          <a:p>
            <a:r>
              <a:rPr lang="en-GB" noProof="0" dirty="0"/>
              <a:t>Accountability</a:t>
            </a:r>
          </a:p>
        </p:txBody>
      </p:sp>
      <p:sp>
        <p:nvSpPr>
          <p:cNvPr id="3" name="Text Placeholder 2">
            <a:extLst>
              <a:ext uri="{FF2B5EF4-FFF2-40B4-BE49-F238E27FC236}">
                <a16:creationId xmlns:a16="http://schemas.microsoft.com/office/drawing/2014/main" id="{A8245EAC-20FC-40B5-A0A9-CA8FA10B929E}"/>
              </a:ext>
            </a:extLst>
          </p:cNvPr>
          <p:cNvSpPr>
            <a:spLocks noGrp="1"/>
          </p:cNvSpPr>
          <p:nvPr>
            <p:ph type="body" sz="half" idx="1"/>
          </p:nvPr>
        </p:nvSpPr>
        <p:spPr>
          <a:xfrm>
            <a:off x="691375" y="3535973"/>
            <a:ext cx="11065196" cy="5273594"/>
          </a:xfrm>
        </p:spPr>
        <p:txBody>
          <a:bodyPr>
            <a:normAutofit/>
          </a:bodyPr>
          <a:lstStyle/>
          <a:p>
            <a:pPr marL="571500" lvl="0" indent="-571500">
              <a:buFont typeface="Arial" panose="020B0604020202020204" pitchFamily="34" charset="0"/>
              <a:buChar char="•"/>
            </a:pPr>
            <a:r>
              <a:rPr lang="en-GB" sz="3600" b="1" noProof="0" dirty="0"/>
              <a:t>conform with best practice</a:t>
            </a:r>
            <a:r>
              <a:rPr lang="en-GB" sz="3600" noProof="0" dirty="0"/>
              <a:t> and commonly agreed commitments; </a:t>
            </a:r>
          </a:p>
          <a:p>
            <a:pPr marL="571500" lvl="0" indent="-571500">
              <a:buFont typeface="Arial" panose="020B0604020202020204" pitchFamily="34" charset="0"/>
              <a:buChar char="•"/>
            </a:pPr>
            <a:r>
              <a:rPr lang="en-GB" sz="3600" noProof="0" dirty="0"/>
              <a:t>transparently </a:t>
            </a:r>
            <a:r>
              <a:rPr lang="en-GB" sz="3600" b="1" noProof="0" dirty="0"/>
              <a:t>share results </a:t>
            </a:r>
            <a:r>
              <a:rPr lang="en-GB" sz="3600" noProof="0" dirty="0"/>
              <a:t>and reasons for action and non-action in a particular context</a:t>
            </a:r>
            <a:r>
              <a:rPr lang="en-GB" sz="3600" dirty="0"/>
              <a:t>; and</a:t>
            </a:r>
            <a:endParaRPr lang="en-GB" sz="3600" noProof="0" dirty="0"/>
          </a:p>
          <a:p>
            <a:pPr marL="571500" lvl="0" indent="-571500">
              <a:buFont typeface="Arial" panose="020B0604020202020204" pitchFamily="34" charset="0"/>
              <a:buChar char="•"/>
            </a:pPr>
            <a:r>
              <a:rPr lang="en-GB" sz="3600" b="1" noProof="0" dirty="0"/>
              <a:t>involve stakeholders in their work</a:t>
            </a:r>
            <a:r>
              <a:rPr lang="en-GB" sz="3600" noProof="0" dirty="0"/>
              <a:t>, taking into account their needs, concerns and capacities at all stages of humanitarian response.</a:t>
            </a:r>
          </a:p>
        </p:txBody>
      </p:sp>
      <p:sp>
        <p:nvSpPr>
          <p:cNvPr id="4" name="Slide Number Placeholder 3">
            <a:extLst>
              <a:ext uri="{FF2B5EF4-FFF2-40B4-BE49-F238E27FC236}">
                <a16:creationId xmlns:a16="http://schemas.microsoft.com/office/drawing/2014/main" id="{65024E53-37EF-4E4B-A5B9-1233258F82F7}"/>
              </a:ext>
            </a:extLst>
          </p:cNvPr>
          <p:cNvSpPr>
            <a:spLocks noGrp="1"/>
          </p:cNvSpPr>
          <p:nvPr>
            <p:ph type="sldNum" sz="quarter" idx="2"/>
          </p:nvPr>
        </p:nvSpPr>
        <p:spPr/>
        <p:txBody>
          <a:bodyPr/>
          <a:lstStyle/>
          <a:p>
            <a:fld id="{86CB4B4D-7CA3-9044-876B-883B54F8677D}" type="slidenum">
              <a:rPr lang="en-US" smtClean="0"/>
              <a:t>11</a:t>
            </a:fld>
            <a:endParaRPr lang="en-US" dirty="0"/>
          </a:p>
        </p:txBody>
      </p:sp>
      <p:pic>
        <p:nvPicPr>
          <p:cNvPr id="2050" name="Picture 2" descr="A UNHCR member of staff discusses accommodation with colleagues and displaced people at the Ohn Taw Gyi IDP camp near Sittwe, capital of Rakhine state">
            <a:extLst>
              <a:ext uri="{FF2B5EF4-FFF2-40B4-BE49-F238E27FC236}">
                <a16:creationId xmlns:a16="http://schemas.microsoft.com/office/drawing/2014/main" id="{AA7B87C5-3045-4916-B9A0-09111C078A10}"/>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11862591" y="2805593"/>
            <a:ext cx="5477672" cy="5644113"/>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A171A8B7-9BC2-4C06-98CB-70FD2B718663}"/>
              </a:ext>
            </a:extLst>
          </p:cNvPr>
          <p:cNvSpPr txBox="1"/>
          <p:nvPr/>
        </p:nvSpPr>
        <p:spPr>
          <a:xfrm>
            <a:off x="15332595" y="8594155"/>
            <a:ext cx="1819409" cy="41036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en-US" sz="2000" dirty="0">
                <a:solidFill>
                  <a:srgbClr val="00B297"/>
                </a:solidFill>
                <a:sym typeface="Open Sans Bold"/>
              </a:rPr>
              <a:t>UNHCR</a:t>
            </a:r>
            <a:r>
              <a:rPr lang="en-US" sz="2000" dirty="0">
                <a:solidFill>
                  <a:srgbClr val="00B297"/>
                </a:solidFill>
              </a:rPr>
              <a:t>/P </a:t>
            </a:r>
            <a:r>
              <a:rPr lang="en-US" sz="2000" dirty="0">
                <a:solidFill>
                  <a:srgbClr val="00B297"/>
                </a:solidFill>
                <a:sym typeface="Open Sans Bold"/>
              </a:rPr>
              <a:t>B</a:t>
            </a:r>
            <a:r>
              <a:rPr lang="en-US" sz="2000" dirty="0">
                <a:solidFill>
                  <a:srgbClr val="00B297"/>
                </a:solidFill>
              </a:rPr>
              <a:t>ehan</a:t>
            </a:r>
          </a:p>
        </p:txBody>
      </p:sp>
      <p:sp>
        <p:nvSpPr>
          <p:cNvPr id="7" name="Text Placeholder 2">
            <a:extLst>
              <a:ext uri="{FF2B5EF4-FFF2-40B4-BE49-F238E27FC236}">
                <a16:creationId xmlns:a16="http://schemas.microsoft.com/office/drawing/2014/main" id="{AA3D2B3B-7F55-4C80-A6FE-2531E35D4A9E}"/>
              </a:ext>
            </a:extLst>
          </p:cNvPr>
          <p:cNvSpPr txBox="1">
            <a:spLocks/>
          </p:cNvSpPr>
          <p:nvPr/>
        </p:nvSpPr>
        <p:spPr>
          <a:xfrm>
            <a:off x="691376" y="1200723"/>
            <a:ext cx="16256183" cy="292522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t">
            <a:normAutofit/>
          </a:bodyPr>
          <a:lstStyle>
            <a:lvl1pPr marL="0" marR="0" indent="0" algn="l" defTabSz="778972" rtl="0" latinLnBrk="0">
              <a:lnSpc>
                <a:spcPct val="100000"/>
              </a:lnSpc>
              <a:spcBef>
                <a:spcPts val="2667"/>
              </a:spcBef>
              <a:spcAft>
                <a:spcPts val="0"/>
              </a:spcAft>
              <a:buClrTx/>
              <a:buSzTx/>
              <a:buFontTx/>
              <a:buNone/>
              <a:tabLst/>
              <a:defRPr sz="4000" b="0" i="0" u="none" strike="noStrike" cap="none" spc="0" baseline="0">
                <a:ln>
                  <a:noFill/>
                </a:ln>
                <a:solidFill>
                  <a:schemeClr val="tx2">
                    <a:lumMod val="50000"/>
                  </a:schemeClr>
                </a:solidFill>
                <a:uFillTx/>
                <a:latin typeface="Open Sans"/>
                <a:ea typeface="Open Sans"/>
                <a:cs typeface="Open Sans"/>
                <a:sym typeface="Open Sans"/>
              </a:defRPr>
            </a:lvl1pPr>
            <a:lvl2pPr marL="0" marR="0" indent="0" algn="l" defTabSz="778972" rtl="0" latinLnBrk="0">
              <a:lnSpc>
                <a:spcPct val="100000"/>
              </a:lnSpc>
              <a:spcBef>
                <a:spcPts val="2667"/>
              </a:spcBef>
              <a:spcAft>
                <a:spcPts val="0"/>
              </a:spcAft>
              <a:buClrTx/>
              <a:buSzTx/>
              <a:buFontTx/>
              <a:buNone/>
              <a:tabLst/>
              <a:defRPr sz="4000" b="0" i="0" u="none" strike="noStrike" cap="none" spc="0" baseline="0">
                <a:ln>
                  <a:noFill/>
                </a:ln>
                <a:solidFill>
                  <a:schemeClr val="tx2">
                    <a:lumMod val="50000"/>
                  </a:schemeClr>
                </a:solidFill>
                <a:uFillTx/>
                <a:latin typeface="Open Sans"/>
                <a:ea typeface="Open Sans"/>
                <a:cs typeface="Open Sans"/>
                <a:sym typeface="Open Sans"/>
              </a:defRPr>
            </a:lvl2pPr>
            <a:lvl3pPr marL="0" marR="0" indent="0" algn="l" defTabSz="778972" rtl="0" latinLnBrk="0">
              <a:lnSpc>
                <a:spcPct val="100000"/>
              </a:lnSpc>
              <a:spcBef>
                <a:spcPts val="2667"/>
              </a:spcBef>
              <a:spcAft>
                <a:spcPts val="0"/>
              </a:spcAft>
              <a:buClrTx/>
              <a:buSzTx/>
              <a:buFontTx/>
              <a:buNone/>
              <a:tabLst/>
              <a:defRPr sz="4000" b="0" i="0" u="none" strike="noStrike" cap="none" spc="0" baseline="0">
                <a:ln>
                  <a:noFill/>
                </a:ln>
                <a:solidFill>
                  <a:schemeClr val="tx2">
                    <a:lumMod val="50000"/>
                  </a:schemeClr>
                </a:solidFill>
                <a:uFillTx/>
                <a:latin typeface="Open Sans"/>
                <a:ea typeface="Open Sans"/>
                <a:cs typeface="Open Sans"/>
                <a:sym typeface="Open Sans"/>
              </a:defRPr>
            </a:lvl3pPr>
            <a:lvl4pPr marL="0" marR="0" indent="0" algn="l" defTabSz="778972" rtl="0" latinLnBrk="0">
              <a:lnSpc>
                <a:spcPct val="100000"/>
              </a:lnSpc>
              <a:spcBef>
                <a:spcPts val="2667"/>
              </a:spcBef>
              <a:spcAft>
                <a:spcPts val="0"/>
              </a:spcAft>
              <a:buClrTx/>
              <a:buSzTx/>
              <a:buFontTx/>
              <a:buNone/>
              <a:tabLst/>
              <a:defRPr sz="4000" b="0" i="0" u="none" strike="noStrike" cap="none" spc="0" baseline="0">
                <a:ln>
                  <a:noFill/>
                </a:ln>
                <a:solidFill>
                  <a:schemeClr val="tx2">
                    <a:lumMod val="50000"/>
                  </a:schemeClr>
                </a:solidFill>
                <a:uFillTx/>
                <a:latin typeface="Open Sans"/>
                <a:ea typeface="Open Sans"/>
                <a:cs typeface="Open Sans"/>
                <a:sym typeface="Open Sans"/>
              </a:defRPr>
            </a:lvl4pPr>
            <a:lvl5pPr marL="0" marR="0" indent="0" algn="l" defTabSz="778972" rtl="0" latinLnBrk="0">
              <a:lnSpc>
                <a:spcPct val="100000"/>
              </a:lnSpc>
              <a:spcBef>
                <a:spcPts val="2667"/>
              </a:spcBef>
              <a:spcAft>
                <a:spcPts val="0"/>
              </a:spcAft>
              <a:buClrTx/>
              <a:buSzTx/>
              <a:buFontTx/>
              <a:buNone/>
              <a:tabLst/>
              <a:defRPr sz="4000" b="0" i="0" u="none" strike="noStrike" cap="none" spc="0" baseline="0">
                <a:ln>
                  <a:noFill/>
                </a:ln>
                <a:solidFill>
                  <a:schemeClr val="tx2">
                    <a:lumMod val="50000"/>
                  </a:schemeClr>
                </a:solidFill>
                <a:uFillTx/>
                <a:latin typeface="Open Sans"/>
                <a:ea typeface="Open Sans"/>
                <a:cs typeface="Open Sans"/>
                <a:sym typeface="Open Sans"/>
              </a:defRPr>
            </a:lvl5pPr>
            <a:lvl6pPr marL="3259830" marR="0" indent="-296348" algn="ctr" defTabSz="778972" rtl="0" latinLnBrk="0">
              <a:lnSpc>
                <a:spcPct val="100000"/>
              </a:lnSpc>
              <a:spcBef>
                <a:spcPts val="2667"/>
              </a:spcBef>
              <a:spcAft>
                <a:spcPts val="0"/>
              </a:spcAft>
              <a:buClrTx/>
              <a:buSzPct val="75000"/>
              <a:buFontTx/>
              <a:buChar char="•"/>
              <a:tabLst/>
              <a:defRPr sz="2400" b="0" i="0" u="none" strike="noStrike" cap="none" spc="0" baseline="0">
                <a:ln>
                  <a:noFill/>
                </a:ln>
                <a:solidFill>
                  <a:srgbClr val="676767"/>
                </a:solidFill>
                <a:uFillTx/>
                <a:latin typeface="Open Sans"/>
                <a:ea typeface="Open Sans"/>
                <a:cs typeface="Open Sans"/>
                <a:sym typeface="Open Sans"/>
              </a:defRPr>
            </a:lvl6pPr>
            <a:lvl7pPr marL="3852526" marR="0" indent="-296348" algn="ctr" defTabSz="778972" rtl="0" latinLnBrk="0">
              <a:lnSpc>
                <a:spcPct val="100000"/>
              </a:lnSpc>
              <a:spcBef>
                <a:spcPts val="2667"/>
              </a:spcBef>
              <a:spcAft>
                <a:spcPts val="0"/>
              </a:spcAft>
              <a:buClrTx/>
              <a:buSzPct val="75000"/>
              <a:buFontTx/>
              <a:buChar char="•"/>
              <a:tabLst/>
              <a:defRPr sz="2400" b="0" i="0" u="none" strike="noStrike" cap="none" spc="0" baseline="0">
                <a:ln>
                  <a:noFill/>
                </a:ln>
                <a:solidFill>
                  <a:srgbClr val="676767"/>
                </a:solidFill>
                <a:uFillTx/>
                <a:latin typeface="Open Sans"/>
                <a:ea typeface="Open Sans"/>
                <a:cs typeface="Open Sans"/>
                <a:sym typeface="Open Sans"/>
              </a:defRPr>
            </a:lvl7pPr>
            <a:lvl8pPr marL="4445222" marR="0" indent="-296348" algn="ctr" defTabSz="778972" rtl="0" latinLnBrk="0">
              <a:lnSpc>
                <a:spcPct val="100000"/>
              </a:lnSpc>
              <a:spcBef>
                <a:spcPts val="2667"/>
              </a:spcBef>
              <a:spcAft>
                <a:spcPts val="0"/>
              </a:spcAft>
              <a:buClrTx/>
              <a:buSzPct val="75000"/>
              <a:buFontTx/>
              <a:buChar char="•"/>
              <a:tabLst/>
              <a:defRPr sz="2400" b="0" i="0" u="none" strike="noStrike" cap="none" spc="0" baseline="0">
                <a:ln>
                  <a:noFill/>
                </a:ln>
                <a:solidFill>
                  <a:srgbClr val="676767"/>
                </a:solidFill>
                <a:uFillTx/>
                <a:latin typeface="Open Sans"/>
                <a:ea typeface="Open Sans"/>
                <a:cs typeface="Open Sans"/>
                <a:sym typeface="Open Sans"/>
              </a:defRPr>
            </a:lvl8pPr>
            <a:lvl9pPr marL="5037919" marR="0" indent="-296348" algn="ctr" defTabSz="778972" rtl="0" latinLnBrk="0">
              <a:lnSpc>
                <a:spcPct val="100000"/>
              </a:lnSpc>
              <a:spcBef>
                <a:spcPts val="2667"/>
              </a:spcBef>
              <a:spcAft>
                <a:spcPts val="0"/>
              </a:spcAft>
              <a:buClrTx/>
              <a:buSzPct val="75000"/>
              <a:buFontTx/>
              <a:buChar char="•"/>
              <a:tabLst/>
              <a:defRPr sz="2400" b="0" i="0" u="none" strike="noStrike" cap="none" spc="0" baseline="0">
                <a:ln>
                  <a:noFill/>
                </a:ln>
                <a:solidFill>
                  <a:srgbClr val="676767"/>
                </a:solidFill>
                <a:uFillTx/>
                <a:latin typeface="Open Sans"/>
                <a:ea typeface="Open Sans"/>
                <a:cs typeface="Open Sans"/>
                <a:sym typeface="Open Sans"/>
              </a:defRPr>
            </a:lvl9pPr>
          </a:lstStyle>
          <a:p>
            <a:r>
              <a:rPr lang="en-US" dirty="0"/>
              <a:t>Sphere understands accountability as the </a:t>
            </a:r>
            <a:r>
              <a:rPr lang="en-US" b="1" dirty="0"/>
              <a:t>responsible use by humanitarian agencies of the resources at their disposal</a:t>
            </a:r>
            <a:r>
              <a:rPr lang="en-US" dirty="0"/>
              <a:t>.</a:t>
            </a:r>
          </a:p>
          <a:p>
            <a:r>
              <a:rPr lang="en-US" dirty="0"/>
              <a:t>To achieve this, agencies need to: </a:t>
            </a:r>
          </a:p>
        </p:txBody>
      </p:sp>
    </p:spTree>
    <p:extLst>
      <p:ext uri="{BB962C8B-B14F-4D97-AF65-F5344CB8AC3E}">
        <p14:creationId xmlns:p14="http://schemas.microsoft.com/office/powerpoint/2010/main" val="216612097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bg/>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922007-9991-4EBE-AE1C-D68CD507B338}"/>
              </a:ext>
            </a:extLst>
          </p:cNvPr>
          <p:cNvSpPr>
            <a:spLocks noGrp="1"/>
          </p:cNvSpPr>
          <p:nvPr>
            <p:ph type="title"/>
          </p:nvPr>
        </p:nvSpPr>
        <p:spPr/>
        <p:txBody>
          <a:bodyPr/>
          <a:lstStyle/>
          <a:p>
            <a:r>
              <a:rPr lang="en-GB" noProof="0" dirty="0"/>
              <a:t>Where is this statement from?</a:t>
            </a:r>
          </a:p>
        </p:txBody>
      </p:sp>
      <p:sp>
        <p:nvSpPr>
          <p:cNvPr id="3" name="Text Placeholder 2">
            <a:extLst>
              <a:ext uri="{FF2B5EF4-FFF2-40B4-BE49-F238E27FC236}">
                <a16:creationId xmlns:a16="http://schemas.microsoft.com/office/drawing/2014/main" id="{982B4DE0-C623-4071-8580-01C488DE590E}"/>
              </a:ext>
            </a:extLst>
          </p:cNvPr>
          <p:cNvSpPr>
            <a:spLocks noGrp="1"/>
          </p:cNvSpPr>
          <p:nvPr>
            <p:ph type="body" sz="half" idx="1"/>
          </p:nvPr>
        </p:nvSpPr>
        <p:spPr>
          <a:xfrm>
            <a:off x="725540" y="1431634"/>
            <a:ext cx="15177781" cy="4831360"/>
          </a:xfrm>
        </p:spPr>
        <p:txBody>
          <a:bodyPr/>
          <a:lstStyle/>
          <a:p>
            <a:r>
              <a:rPr lang="en-GB" noProof="0" dirty="0"/>
              <a:t>“We hold ourselves accountable to both those we seek to assist and those from whom we accept resources.”</a:t>
            </a:r>
          </a:p>
          <a:p>
            <a:pPr algn="r"/>
            <a:endParaRPr lang="en-GB" dirty="0"/>
          </a:p>
          <a:p>
            <a:pPr algn="r"/>
            <a:r>
              <a:rPr lang="en-GB" noProof="0" dirty="0"/>
              <a:t>Code of Conduct – paragraph 9</a:t>
            </a:r>
          </a:p>
        </p:txBody>
      </p:sp>
      <p:sp>
        <p:nvSpPr>
          <p:cNvPr id="4" name="Slide Number Placeholder 3">
            <a:extLst>
              <a:ext uri="{FF2B5EF4-FFF2-40B4-BE49-F238E27FC236}">
                <a16:creationId xmlns:a16="http://schemas.microsoft.com/office/drawing/2014/main" id="{AC098E8A-B445-4BC9-AC4F-47131F941FF2}"/>
              </a:ext>
            </a:extLst>
          </p:cNvPr>
          <p:cNvSpPr>
            <a:spLocks noGrp="1"/>
          </p:cNvSpPr>
          <p:nvPr>
            <p:ph type="sldNum" sz="quarter" idx="2"/>
          </p:nvPr>
        </p:nvSpPr>
        <p:spPr/>
        <p:txBody>
          <a:bodyPr/>
          <a:lstStyle/>
          <a:p>
            <a:fld id="{86CB4B4D-7CA3-9044-876B-883B54F8677D}" type="slidenum">
              <a:rPr lang="en-US" smtClean="0"/>
              <a:t>12</a:t>
            </a:fld>
            <a:endParaRPr lang="en-US" dirty="0"/>
          </a:p>
        </p:txBody>
      </p:sp>
      <p:grpSp>
        <p:nvGrpSpPr>
          <p:cNvPr id="7" name="Group 6">
            <a:extLst>
              <a:ext uri="{FF2B5EF4-FFF2-40B4-BE49-F238E27FC236}">
                <a16:creationId xmlns:a16="http://schemas.microsoft.com/office/drawing/2014/main" id="{87594382-EB4A-4F86-84FC-45627BCD4E03}"/>
              </a:ext>
            </a:extLst>
          </p:cNvPr>
          <p:cNvGrpSpPr/>
          <p:nvPr/>
        </p:nvGrpSpPr>
        <p:grpSpPr>
          <a:xfrm>
            <a:off x="11189884" y="5027665"/>
            <a:ext cx="3156313" cy="3781902"/>
            <a:chOff x="10189017" y="5063765"/>
            <a:chExt cx="3156313" cy="3781902"/>
          </a:xfrm>
        </p:grpSpPr>
        <p:pic>
          <p:nvPicPr>
            <p:cNvPr id="5" name="Picture 4" descr="Image result for 2018 SPhere HAndbook">
              <a:extLst>
                <a:ext uri="{FF2B5EF4-FFF2-40B4-BE49-F238E27FC236}">
                  <a16:creationId xmlns:a16="http://schemas.microsoft.com/office/drawing/2014/main" id="{CB7F7709-E53F-433C-8932-59C1F00AC083}"/>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0745233" y="5063765"/>
              <a:ext cx="1982271" cy="2860279"/>
            </a:xfrm>
            <a:prstGeom prst="rect">
              <a:avLst/>
            </a:prstGeom>
            <a:noFill/>
            <a:ln>
              <a:solidFill>
                <a:schemeClr val="accent6">
                  <a:lumMod val="40000"/>
                  <a:lumOff val="60000"/>
                </a:schemeClr>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3F8AF325-D89C-411E-91BE-0035FBC5B654}"/>
                </a:ext>
              </a:extLst>
            </p:cNvPr>
            <p:cNvSpPr txBox="1"/>
            <p:nvPr/>
          </p:nvSpPr>
          <p:spPr>
            <a:xfrm>
              <a:off x="10189017" y="8127522"/>
              <a:ext cx="3156313" cy="71814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sz="4000" b="0" i="0" u="none" strike="noStrike" cap="none" spc="0" normalizeH="0" baseline="0" dirty="0">
                  <a:ln>
                    <a:noFill/>
                  </a:ln>
                  <a:solidFill>
                    <a:srgbClr val="000000"/>
                  </a:solidFill>
                  <a:effectLst/>
                  <a:uFillTx/>
                  <a:latin typeface="Open Sans Regular"/>
                  <a:ea typeface="Open Sans Regular"/>
                  <a:cs typeface="Open Sans Regular"/>
                  <a:sym typeface="Open Sans Regular"/>
                </a:rPr>
                <a:t>See page 388</a:t>
              </a:r>
            </a:p>
          </p:txBody>
        </p:sp>
      </p:grpSp>
    </p:spTree>
    <p:extLst>
      <p:ext uri="{BB962C8B-B14F-4D97-AF65-F5344CB8AC3E}">
        <p14:creationId xmlns:p14="http://schemas.microsoft.com/office/powerpoint/2010/main" val="235751410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4C8F7B-4219-4CD2-AA21-C82A58A659E7}"/>
              </a:ext>
            </a:extLst>
          </p:cNvPr>
          <p:cNvSpPr>
            <a:spLocks noGrp="1"/>
          </p:cNvSpPr>
          <p:nvPr>
            <p:ph type="title"/>
          </p:nvPr>
        </p:nvSpPr>
        <p:spPr>
          <a:xfrm>
            <a:off x="392703" y="70423"/>
            <a:ext cx="16410383" cy="1130300"/>
          </a:xfrm>
        </p:spPr>
        <p:txBody>
          <a:bodyPr>
            <a:normAutofit/>
          </a:bodyPr>
          <a:lstStyle/>
          <a:p>
            <a:r>
              <a:rPr lang="en-GB" noProof="0" dirty="0"/>
              <a:t>Feedback – more than a complaint box</a:t>
            </a:r>
          </a:p>
        </p:txBody>
      </p:sp>
      <p:sp>
        <p:nvSpPr>
          <p:cNvPr id="3" name="Text Placeholder 2">
            <a:extLst>
              <a:ext uri="{FF2B5EF4-FFF2-40B4-BE49-F238E27FC236}">
                <a16:creationId xmlns:a16="http://schemas.microsoft.com/office/drawing/2014/main" id="{3830EF5A-568B-4D2D-835B-0CB034383032}"/>
              </a:ext>
            </a:extLst>
          </p:cNvPr>
          <p:cNvSpPr>
            <a:spLocks noGrp="1"/>
          </p:cNvSpPr>
          <p:nvPr>
            <p:ph type="body" sz="half" idx="1"/>
          </p:nvPr>
        </p:nvSpPr>
        <p:spPr>
          <a:xfrm>
            <a:off x="980097" y="1557403"/>
            <a:ext cx="9252473" cy="6355110"/>
          </a:xfrm>
        </p:spPr>
        <p:txBody>
          <a:bodyPr>
            <a:noAutofit/>
          </a:bodyPr>
          <a:lstStyle/>
          <a:p>
            <a:r>
              <a:rPr lang="en-GB" b="1" noProof="0" dirty="0"/>
              <a:t>How can organisations proactively </a:t>
            </a:r>
            <a:br>
              <a:rPr lang="en-GB" b="1" noProof="0" dirty="0"/>
            </a:br>
            <a:r>
              <a:rPr lang="en-GB" b="1" noProof="0" dirty="0"/>
              <a:t>seek and hear feedback?</a:t>
            </a:r>
          </a:p>
          <a:p>
            <a:pPr marL="571500" indent="-571500">
              <a:buFont typeface="Arial" panose="020B0604020202020204" pitchFamily="34" charset="0"/>
              <a:buChar char="•"/>
            </a:pPr>
            <a:r>
              <a:rPr lang="en-GB" noProof="0" dirty="0"/>
              <a:t>Hotlines</a:t>
            </a:r>
          </a:p>
          <a:p>
            <a:pPr marL="571500" indent="-571500">
              <a:buFont typeface="Arial" panose="020B0604020202020204" pitchFamily="34" charset="0"/>
              <a:buChar char="•"/>
            </a:pPr>
            <a:r>
              <a:rPr lang="en-GB" noProof="0" dirty="0"/>
              <a:t>Poster and radio campaigns</a:t>
            </a:r>
          </a:p>
          <a:p>
            <a:pPr marL="571500" indent="-571500">
              <a:buFont typeface="Arial" panose="020B0604020202020204" pitchFamily="34" charset="0"/>
              <a:buChar char="•"/>
            </a:pPr>
            <a:r>
              <a:rPr lang="en-GB" noProof="0" dirty="0"/>
              <a:t>Listening sessions</a:t>
            </a:r>
          </a:p>
          <a:p>
            <a:r>
              <a:rPr lang="en-GB" noProof="0" dirty="0"/>
              <a:t>Ask people if they know how to give feedback and inform those who don’t.</a:t>
            </a:r>
          </a:p>
          <a:p>
            <a:pPr marL="571500" indent="-571500">
              <a:buFont typeface="Arial" panose="020B0604020202020204" pitchFamily="34" charset="0"/>
              <a:buChar char="•"/>
            </a:pPr>
            <a:endParaRPr lang="en-GB" noProof="0" dirty="0"/>
          </a:p>
        </p:txBody>
      </p:sp>
      <p:sp>
        <p:nvSpPr>
          <p:cNvPr id="4" name="Slide Number Placeholder 3">
            <a:extLst>
              <a:ext uri="{FF2B5EF4-FFF2-40B4-BE49-F238E27FC236}">
                <a16:creationId xmlns:a16="http://schemas.microsoft.com/office/drawing/2014/main" id="{5D8DB4C8-9545-4409-A231-E3CA07879CE9}"/>
              </a:ext>
            </a:extLst>
          </p:cNvPr>
          <p:cNvSpPr>
            <a:spLocks noGrp="1"/>
          </p:cNvSpPr>
          <p:nvPr>
            <p:ph type="sldNum" sz="quarter" idx="2"/>
          </p:nvPr>
        </p:nvSpPr>
        <p:spPr/>
        <p:txBody>
          <a:bodyPr/>
          <a:lstStyle/>
          <a:p>
            <a:fld id="{86CB4B4D-7CA3-9044-876B-883B54F8677D}" type="slidenum">
              <a:rPr lang="en-US" smtClean="0"/>
              <a:t>13</a:t>
            </a:fld>
            <a:endParaRPr lang="en-US" dirty="0"/>
          </a:p>
        </p:txBody>
      </p:sp>
      <p:pic>
        <p:nvPicPr>
          <p:cNvPr id="6" name="Picture 5">
            <a:extLst>
              <a:ext uri="{FF2B5EF4-FFF2-40B4-BE49-F238E27FC236}">
                <a16:creationId xmlns:a16="http://schemas.microsoft.com/office/drawing/2014/main" id="{BAB2CC85-90E7-4990-A0AB-307C7253EE0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0972800" y="1447008"/>
            <a:ext cx="5830287" cy="7096902"/>
          </a:xfrm>
          <a:prstGeom prst="rect">
            <a:avLst/>
          </a:prstGeom>
        </p:spPr>
      </p:pic>
      <p:sp>
        <p:nvSpPr>
          <p:cNvPr id="7" name="TextBox 6">
            <a:extLst>
              <a:ext uri="{FF2B5EF4-FFF2-40B4-BE49-F238E27FC236}">
                <a16:creationId xmlns:a16="http://schemas.microsoft.com/office/drawing/2014/main" id="{08DE201E-66F0-4F9E-BC2B-36946570E23B}"/>
              </a:ext>
            </a:extLst>
          </p:cNvPr>
          <p:cNvSpPr txBox="1"/>
          <p:nvPr/>
        </p:nvSpPr>
        <p:spPr>
          <a:xfrm>
            <a:off x="15470277" y="8648972"/>
            <a:ext cx="1275990" cy="41036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en-US" sz="2000" dirty="0">
                <a:solidFill>
                  <a:srgbClr val="00B297"/>
                </a:solidFill>
              </a:rPr>
              <a:t>InterWorks</a:t>
            </a:r>
          </a:p>
        </p:txBody>
      </p:sp>
    </p:spTree>
    <p:extLst>
      <p:ext uri="{BB962C8B-B14F-4D97-AF65-F5344CB8AC3E}">
        <p14:creationId xmlns:p14="http://schemas.microsoft.com/office/powerpoint/2010/main" val="341316163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fade">
                                      <p:cBhvr>
                                        <p:cTn id="10" dur="500"/>
                                        <p:tgtEl>
                                          <p:spTgt spid="3">
                                            <p:txEl>
                                              <p:pRg st="2" end="2"/>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fade">
                                      <p:cBhvr>
                                        <p:cTn id="13" dur="500"/>
                                        <p:tgtEl>
                                          <p:spTgt spid="3">
                                            <p:txEl>
                                              <p:pRg st="3" end="3"/>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fade">
                                      <p:cBhvr>
                                        <p:cTn id="18"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68E47D-A840-4BF4-B82D-977557D396D3}"/>
              </a:ext>
            </a:extLst>
          </p:cNvPr>
          <p:cNvSpPr>
            <a:spLocks noGrp="1"/>
          </p:cNvSpPr>
          <p:nvPr>
            <p:ph type="title"/>
          </p:nvPr>
        </p:nvSpPr>
        <p:spPr/>
        <p:txBody>
          <a:bodyPr/>
          <a:lstStyle/>
          <a:p>
            <a:r>
              <a:rPr lang="en-GB" noProof="0" dirty="0"/>
              <a:t>Learning</a:t>
            </a:r>
          </a:p>
        </p:txBody>
      </p:sp>
      <p:sp>
        <p:nvSpPr>
          <p:cNvPr id="3" name="Text Placeholder 2">
            <a:extLst>
              <a:ext uri="{FF2B5EF4-FFF2-40B4-BE49-F238E27FC236}">
                <a16:creationId xmlns:a16="http://schemas.microsoft.com/office/drawing/2014/main" id="{174A16F2-69E1-424B-8280-CE06E8063A6D}"/>
              </a:ext>
            </a:extLst>
          </p:cNvPr>
          <p:cNvSpPr>
            <a:spLocks noGrp="1"/>
          </p:cNvSpPr>
          <p:nvPr>
            <p:ph type="body" sz="half" idx="1"/>
          </p:nvPr>
        </p:nvSpPr>
        <p:spPr>
          <a:xfrm>
            <a:off x="392704" y="1363595"/>
            <a:ext cx="5714241" cy="7445972"/>
          </a:xfrm>
        </p:spPr>
        <p:txBody>
          <a:bodyPr/>
          <a:lstStyle/>
          <a:p>
            <a:r>
              <a:rPr lang="en-GB" dirty="0"/>
              <a:t>Learning by experience is not enough</a:t>
            </a:r>
            <a:r>
              <a:rPr lang="en-GB" noProof="0" dirty="0"/>
              <a:t>.</a:t>
            </a:r>
          </a:p>
          <a:p>
            <a:r>
              <a:rPr lang="en-GB" noProof="0" dirty="0"/>
              <a:t>Learning requires dedicated time for reflection and application to new programmes and projects. This requires focused management and commitment. </a:t>
            </a:r>
          </a:p>
        </p:txBody>
      </p:sp>
      <p:sp>
        <p:nvSpPr>
          <p:cNvPr id="4" name="Slide Number Placeholder 3">
            <a:extLst>
              <a:ext uri="{FF2B5EF4-FFF2-40B4-BE49-F238E27FC236}">
                <a16:creationId xmlns:a16="http://schemas.microsoft.com/office/drawing/2014/main" id="{F9058269-6B62-46F7-8E9D-181EBA997D11}"/>
              </a:ext>
            </a:extLst>
          </p:cNvPr>
          <p:cNvSpPr>
            <a:spLocks noGrp="1"/>
          </p:cNvSpPr>
          <p:nvPr>
            <p:ph type="sldNum" sz="quarter" idx="2"/>
          </p:nvPr>
        </p:nvSpPr>
        <p:spPr/>
        <p:txBody>
          <a:bodyPr/>
          <a:lstStyle/>
          <a:p>
            <a:fld id="{86CB4B4D-7CA3-9044-876B-883B54F8677D}" type="slidenum">
              <a:rPr lang="en-US" smtClean="0"/>
              <a:t>14</a:t>
            </a:fld>
            <a:endParaRPr lang="en-US" dirty="0"/>
          </a:p>
        </p:txBody>
      </p:sp>
      <p:pic>
        <p:nvPicPr>
          <p:cNvPr id="6" name="Picture 5">
            <a:extLst>
              <a:ext uri="{FF2B5EF4-FFF2-40B4-BE49-F238E27FC236}">
                <a16:creationId xmlns:a16="http://schemas.microsoft.com/office/drawing/2014/main" id="{12CE4041-4B71-456F-8CFA-66316862BC2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331169" y="817123"/>
            <a:ext cx="10436697" cy="7827523"/>
          </a:xfrm>
          <a:prstGeom prst="rect">
            <a:avLst/>
          </a:prstGeom>
        </p:spPr>
      </p:pic>
      <p:sp>
        <p:nvSpPr>
          <p:cNvPr id="7" name="TextBox 6">
            <a:extLst>
              <a:ext uri="{FF2B5EF4-FFF2-40B4-BE49-F238E27FC236}">
                <a16:creationId xmlns:a16="http://schemas.microsoft.com/office/drawing/2014/main" id="{F4372BB0-C821-40BF-AC6D-A93847D6E31E}"/>
              </a:ext>
            </a:extLst>
          </p:cNvPr>
          <p:cNvSpPr txBox="1"/>
          <p:nvPr/>
        </p:nvSpPr>
        <p:spPr>
          <a:xfrm>
            <a:off x="15551989" y="8756005"/>
            <a:ext cx="1275990" cy="41036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en-US" sz="2000" dirty="0">
                <a:solidFill>
                  <a:srgbClr val="00B297"/>
                </a:solidFill>
              </a:rPr>
              <a:t>InterWorks</a:t>
            </a:r>
          </a:p>
        </p:txBody>
      </p:sp>
    </p:spTree>
    <p:extLst>
      <p:ext uri="{BB962C8B-B14F-4D97-AF65-F5344CB8AC3E}">
        <p14:creationId xmlns:p14="http://schemas.microsoft.com/office/powerpoint/2010/main" val="752109028"/>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A842D0-F750-472A-BF07-93C729DD259C}"/>
              </a:ext>
            </a:extLst>
          </p:cNvPr>
          <p:cNvSpPr>
            <a:spLocks noGrp="1"/>
          </p:cNvSpPr>
          <p:nvPr>
            <p:ph type="title"/>
          </p:nvPr>
        </p:nvSpPr>
        <p:spPr/>
        <p:txBody>
          <a:bodyPr/>
          <a:lstStyle/>
          <a:p>
            <a:r>
              <a:rPr lang="en-GB" noProof="0" dirty="0"/>
              <a:t>Learning events</a:t>
            </a:r>
          </a:p>
        </p:txBody>
      </p:sp>
      <p:sp>
        <p:nvSpPr>
          <p:cNvPr id="3" name="Text Placeholder 2">
            <a:extLst>
              <a:ext uri="{FF2B5EF4-FFF2-40B4-BE49-F238E27FC236}">
                <a16:creationId xmlns:a16="http://schemas.microsoft.com/office/drawing/2014/main" id="{B47B13AE-3BFC-4850-B9DD-21232B432588}"/>
              </a:ext>
            </a:extLst>
          </p:cNvPr>
          <p:cNvSpPr>
            <a:spLocks noGrp="1"/>
          </p:cNvSpPr>
          <p:nvPr>
            <p:ph type="body" sz="half" idx="1"/>
          </p:nvPr>
        </p:nvSpPr>
        <p:spPr>
          <a:xfrm>
            <a:off x="593074" y="1269345"/>
            <a:ext cx="6373783" cy="7456894"/>
          </a:xfrm>
        </p:spPr>
        <p:txBody>
          <a:bodyPr>
            <a:normAutofit/>
          </a:bodyPr>
          <a:lstStyle/>
          <a:p>
            <a:pPr marL="571500" indent="-571500">
              <a:spcBef>
                <a:spcPts val="600"/>
              </a:spcBef>
              <a:buFont typeface="Arial" panose="020B0604020202020204" pitchFamily="34" charset="0"/>
              <a:buChar char="•"/>
            </a:pPr>
            <a:r>
              <a:rPr lang="en-GB" noProof="0" dirty="0"/>
              <a:t>Staff reflection</a:t>
            </a:r>
          </a:p>
          <a:p>
            <a:pPr marL="571500" indent="-571500">
              <a:spcBef>
                <a:spcPts val="600"/>
              </a:spcBef>
              <a:buFont typeface="Arial" panose="020B0604020202020204" pitchFamily="34" charset="0"/>
              <a:buChar char="•"/>
            </a:pPr>
            <a:r>
              <a:rPr lang="en-GB" noProof="0" dirty="0"/>
              <a:t>Workshops</a:t>
            </a:r>
          </a:p>
          <a:p>
            <a:pPr marL="571500" indent="-571500">
              <a:spcBef>
                <a:spcPts val="600"/>
              </a:spcBef>
              <a:buFont typeface="Arial" panose="020B0604020202020204" pitchFamily="34" charset="0"/>
              <a:buChar char="•"/>
            </a:pPr>
            <a:r>
              <a:rPr lang="en-GB" noProof="0" dirty="0"/>
              <a:t>Real-time evaluation</a:t>
            </a:r>
          </a:p>
          <a:p>
            <a:pPr marL="571500" indent="-571500">
              <a:spcBef>
                <a:spcPts val="600"/>
              </a:spcBef>
              <a:buFont typeface="Arial" panose="020B0604020202020204" pitchFamily="34" charset="0"/>
              <a:buChar char="•"/>
            </a:pPr>
            <a:r>
              <a:rPr lang="en-GB" noProof="0" dirty="0"/>
              <a:t>After-action review</a:t>
            </a:r>
          </a:p>
          <a:p>
            <a:pPr marL="571500" indent="-571500">
              <a:spcBef>
                <a:spcPts val="600"/>
              </a:spcBef>
              <a:buFont typeface="Arial" panose="020B0604020202020204" pitchFamily="34" charset="0"/>
              <a:buChar char="•"/>
            </a:pPr>
            <a:r>
              <a:rPr lang="en-GB" noProof="0" dirty="0"/>
              <a:t>Formal evaluation (including external evaluation)</a:t>
            </a:r>
          </a:p>
          <a:p>
            <a:pPr marL="571500" indent="-571500">
              <a:spcBef>
                <a:spcPts val="600"/>
              </a:spcBef>
              <a:buFont typeface="Arial" panose="020B0604020202020204" pitchFamily="34" charset="0"/>
              <a:buChar char="•"/>
            </a:pPr>
            <a:r>
              <a:rPr lang="en-GB" noProof="0" dirty="0"/>
              <a:t>Reports, dissemination, policy review, and change</a:t>
            </a:r>
          </a:p>
        </p:txBody>
      </p:sp>
      <p:sp>
        <p:nvSpPr>
          <p:cNvPr id="4" name="Slide Number Placeholder 3">
            <a:extLst>
              <a:ext uri="{FF2B5EF4-FFF2-40B4-BE49-F238E27FC236}">
                <a16:creationId xmlns:a16="http://schemas.microsoft.com/office/drawing/2014/main" id="{13B30E1F-6B13-4F4B-ABC3-BCD9D423A719}"/>
              </a:ext>
            </a:extLst>
          </p:cNvPr>
          <p:cNvSpPr>
            <a:spLocks noGrp="1"/>
          </p:cNvSpPr>
          <p:nvPr>
            <p:ph type="sldNum" sz="quarter" idx="2"/>
          </p:nvPr>
        </p:nvSpPr>
        <p:spPr/>
        <p:txBody>
          <a:bodyPr/>
          <a:lstStyle/>
          <a:p>
            <a:fld id="{86CB4B4D-7CA3-9044-876B-883B54F8677D}" type="slidenum">
              <a:rPr lang="en-US" smtClean="0"/>
              <a:t>15</a:t>
            </a:fld>
            <a:endParaRPr lang="en-US" dirty="0"/>
          </a:p>
        </p:txBody>
      </p:sp>
      <p:pic>
        <p:nvPicPr>
          <p:cNvPr id="6" name="Picture 5">
            <a:extLst>
              <a:ext uri="{FF2B5EF4-FFF2-40B4-BE49-F238E27FC236}">
                <a16:creationId xmlns:a16="http://schemas.microsoft.com/office/drawing/2014/main" id="{8A295675-21AA-4709-B4A4-313E94B3239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538623" y="389105"/>
            <a:ext cx="9614028" cy="8210145"/>
          </a:xfrm>
          <a:prstGeom prst="rect">
            <a:avLst/>
          </a:prstGeom>
        </p:spPr>
      </p:pic>
      <p:sp>
        <p:nvSpPr>
          <p:cNvPr id="7" name="TextBox 6">
            <a:extLst>
              <a:ext uri="{FF2B5EF4-FFF2-40B4-BE49-F238E27FC236}">
                <a16:creationId xmlns:a16="http://schemas.microsoft.com/office/drawing/2014/main" id="{6712FF12-13D3-4FE4-8D82-D4CE9D81B83D}"/>
              </a:ext>
            </a:extLst>
          </p:cNvPr>
          <p:cNvSpPr txBox="1"/>
          <p:nvPr/>
        </p:nvSpPr>
        <p:spPr>
          <a:xfrm>
            <a:off x="15936774" y="8710850"/>
            <a:ext cx="1275990" cy="41036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en-US" sz="2000" dirty="0">
                <a:solidFill>
                  <a:srgbClr val="00B297"/>
                </a:solidFill>
              </a:rPr>
              <a:t>InterWorks</a:t>
            </a:r>
          </a:p>
        </p:txBody>
      </p:sp>
    </p:spTree>
    <p:extLst>
      <p:ext uri="{BB962C8B-B14F-4D97-AF65-F5344CB8AC3E}">
        <p14:creationId xmlns:p14="http://schemas.microsoft.com/office/powerpoint/2010/main" val="4287310165"/>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F32001-A535-4647-A7B9-5D553BC7792D}"/>
              </a:ext>
            </a:extLst>
          </p:cNvPr>
          <p:cNvSpPr>
            <a:spLocks noGrp="1"/>
          </p:cNvSpPr>
          <p:nvPr>
            <p:ph type="title"/>
          </p:nvPr>
        </p:nvSpPr>
        <p:spPr>
          <a:xfrm>
            <a:off x="392704" y="70423"/>
            <a:ext cx="16726896" cy="1130300"/>
          </a:xfrm>
        </p:spPr>
        <p:txBody>
          <a:bodyPr>
            <a:normAutofit fontScale="90000"/>
          </a:bodyPr>
          <a:lstStyle/>
          <a:p>
            <a:r>
              <a:rPr lang="en-GB" noProof="0" dirty="0"/>
              <a:t>So, what does this have to do with Sphere?</a:t>
            </a:r>
          </a:p>
        </p:txBody>
      </p:sp>
      <p:sp>
        <p:nvSpPr>
          <p:cNvPr id="3" name="Text Placeholder 2">
            <a:extLst>
              <a:ext uri="{FF2B5EF4-FFF2-40B4-BE49-F238E27FC236}">
                <a16:creationId xmlns:a16="http://schemas.microsoft.com/office/drawing/2014/main" id="{2137A6AB-01E1-4FA3-9EBE-6A7A4417B0FA}"/>
              </a:ext>
            </a:extLst>
          </p:cNvPr>
          <p:cNvSpPr>
            <a:spLocks noGrp="1"/>
          </p:cNvSpPr>
          <p:nvPr>
            <p:ph type="body" sz="half" idx="1"/>
          </p:nvPr>
        </p:nvSpPr>
        <p:spPr>
          <a:xfrm>
            <a:off x="1114378" y="2534853"/>
            <a:ext cx="8671648" cy="5911277"/>
          </a:xfrm>
        </p:spPr>
        <p:txBody>
          <a:bodyPr>
            <a:normAutofit/>
          </a:bodyPr>
          <a:lstStyle/>
          <a:p>
            <a:r>
              <a:rPr lang="en-GB" sz="4800" noProof="0" dirty="0"/>
              <a:t>Sphere provides practical guidance, tools, and actions for undertaking and supporting a MEAL approach. </a:t>
            </a:r>
          </a:p>
        </p:txBody>
      </p:sp>
      <p:sp>
        <p:nvSpPr>
          <p:cNvPr id="4" name="Slide Number Placeholder 3">
            <a:extLst>
              <a:ext uri="{FF2B5EF4-FFF2-40B4-BE49-F238E27FC236}">
                <a16:creationId xmlns:a16="http://schemas.microsoft.com/office/drawing/2014/main" id="{ACE7279A-17F7-428F-9E3E-0816ABC8FAE7}"/>
              </a:ext>
            </a:extLst>
          </p:cNvPr>
          <p:cNvSpPr>
            <a:spLocks noGrp="1"/>
          </p:cNvSpPr>
          <p:nvPr>
            <p:ph type="sldNum" sz="quarter" idx="2"/>
          </p:nvPr>
        </p:nvSpPr>
        <p:spPr/>
        <p:txBody>
          <a:bodyPr/>
          <a:lstStyle/>
          <a:p>
            <a:fld id="{86CB4B4D-7CA3-9044-876B-883B54F8677D}" type="slidenum">
              <a:rPr lang="en-US" smtClean="0"/>
              <a:t>16</a:t>
            </a:fld>
            <a:endParaRPr lang="en-US" dirty="0"/>
          </a:p>
        </p:txBody>
      </p:sp>
      <p:pic>
        <p:nvPicPr>
          <p:cNvPr id="5" name="Picture 4" descr="Image result for 2018 SPhere HAndbook">
            <a:extLst>
              <a:ext uri="{FF2B5EF4-FFF2-40B4-BE49-F238E27FC236}">
                <a16:creationId xmlns:a16="http://schemas.microsoft.com/office/drawing/2014/main" id="{A40B1F2A-12E1-4E2C-A108-051FBB4A303F}"/>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rot="21145578">
            <a:off x="11050622" y="2201435"/>
            <a:ext cx="4156100" cy="5996963"/>
          </a:xfrm>
          <a:prstGeom prst="rect">
            <a:avLst/>
          </a:prstGeom>
          <a:noFill/>
          <a:ln>
            <a:solidFill>
              <a:schemeClr val="accent6">
                <a:lumMod val="40000"/>
                <a:lumOff val="60000"/>
              </a:schemeClr>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79119929"/>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B6394-5BCE-411A-BB83-EC9B0C6E8D1E}"/>
              </a:ext>
            </a:extLst>
          </p:cNvPr>
          <p:cNvSpPr>
            <a:spLocks noGrp="1"/>
          </p:cNvSpPr>
          <p:nvPr>
            <p:ph type="title"/>
          </p:nvPr>
        </p:nvSpPr>
        <p:spPr>
          <a:xfrm>
            <a:off x="392704" y="70423"/>
            <a:ext cx="16299960" cy="1130300"/>
          </a:xfrm>
        </p:spPr>
        <p:txBody>
          <a:bodyPr>
            <a:noAutofit/>
          </a:bodyPr>
          <a:lstStyle/>
          <a:p>
            <a:r>
              <a:rPr lang="en-GB" sz="7200" noProof="0" dirty="0"/>
              <a:t>Learning with the Sphere community</a:t>
            </a:r>
          </a:p>
        </p:txBody>
      </p:sp>
      <p:sp>
        <p:nvSpPr>
          <p:cNvPr id="4" name="Slide Number Placeholder 3">
            <a:extLst>
              <a:ext uri="{FF2B5EF4-FFF2-40B4-BE49-F238E27FC236}">
                <a16:creationId xmlns:a16="http://schemas.microsoft.com/office/drawing/2014/main" id="{23D495E1-77EB-42E2-BF5D-81886D747B3B}"/>
              </a:ext>
            </a:extLst>
          </p:cNvPr>
          <p:cNvSpPr>
            <a:spLocks noGrp="1"/>
          </p:cNvSpPr>
          <p:nvPr>
            <p:ph type="sldNum" sz="quarter" idx="2"/>
          </p:nvPr>
        </p:nvSpPr>
        <p:spPr>
          <a:xfrm>
            <a:off x="3390428" y="8809567"/>
            <a:ext cx="455253" cy="471924"/>
          </a:xfrm>
        </p:spPr>
        <p:txBody>
          <a:bodyPr/>
          <a:lstStyle/>
          <a:p>
            <a:fld id="{86CB4B4D-7CA3-9044-876B-883B54F8677D}" type="slidenum">
              <a:rPr lang="en-US" sz="2400" smtClean="0"/>
              <a:t>17</a:t>
            </a:fld>
            <a:endParaRPr lang="en-US" sz="2400" dirty="0"/>
          </a:p>
        </p:txBody>
      </p:sp>
      <p:grpSp>
        <p:nvGrpSpPr>
          <p:cNvPr id="10" name="Group 9">
            <a:extLst>
              <a:ext uri="{FF2B5EF4-FFF2-40B4-BE49-F238E27FC236}">
                <a16:creationId xmlns:a16="http://schemas.microsoft.com/office/drawing/2014/main" id="{217D1824-6794-4C27-B79D-9941D987EC5A}"/>
              </a:ext>
            </a:extLst>
          </p:cNvPr>
          <p:cNvGrpSpPr/>
          <p:nvPr/>
        </p:nvGrpSpPr>
        <p:grpSpPr>
          <a:xfrm>
            <a:off x="2046454" y="3033711"/>
            <a:ext cx="12730563" cy="3837802"/>
            <a:chOff x="2046454" y="3534454"/>
            <a:chExt cx="12730563" cy="3837802"/>
          </a:xfrm>
        </p:grpSpPr>
        <p:pic>
          <p:nvPicPr>
            <p:cNvPr id="3" name="Picture 2">
              <a:extLst>
                <a:ext uri="{FF2B5EF4-FFF2-40B4-BE49-F238E27FC236}">
                  <a16:creationId xmlns:a16="http://schemas.microsoft.com/office/drawing/2014/main" id="{4F885815-5D8D-4E36-95AD-D3F7F54E9AEF}"/>
                </a:ext>
              </a:extLst>
            </p:cNvPr>
            <p:cNvPicPr>
              <a:picLocks noChangeAspect="1"/>
            </p:cNvPicPr>
            <p:nvPr/>
          </p:nvPicPr>
          <p:blipFill>
            <a:blip r:embed="rId3"/>
            <a:stretch>
              <a:fillRect/>
            </a:stretch>
          </p:blipFill>
          <p:spPr>
            <a:xfrm>
              <a:off x="2046454" y="3534454"/>
              <a:ext cx="3476625" cy="2609850"/>
            </a:xfrm>
            <a:prstGeom prst="rect">
              <a:avLst/>
            </a:prstGeom>
          </p:spPr>
        </p:pic>
        <p:pic>
          <p:nvPicPr>
            <p:cNvPr id="5" name="Picture 4">
              <a:extLst>
                <a:ext uri="{FF2B5EF4-FFF2-40B4-BE49-F238E27FC236}">
                  <a16:creationId xmlns:a16="http://schemas.microsoft.com/office/drawing/2014/main" id="{9983D407-710E-4096-B544-D85C94BF945F}"/>
                </a:ext>
              </a:extLst>
            </p:cNvPr>
            <p:cNvPicPr>
              <a:picLocks noChangeAspect="1"/>
            </p:cNvPicPr>
            <p:nvPr/>
          </p:nvPicPr>
          <p:blipFill>
            <a:blip r:embed="rId4"/>
            <a:stretch>
              <a:fillRect/>
            </a:stretch>
          </p:blipFill>
          <p:spPr>
            <a:xfrm>
              <a:off x="7052021" y="4581431"/>
              <a:ext cx="2981325" cy="2790825"/>
            </a:xfrm>
            <a:prstGeom prst="rect">
              <a:avLst/>
            </a:prstGeom>
          </p:spPr>
        </p:pic>
        <p:pic>
          <p:nvPicPr>
            <p:cNvPr id="7" name="Picture 6">
              <a:extLst>
                <a:ext uri="{FF2B5EF4-FFF2-40B4-BE49-F238E27FC236}">
                  <a16:creationId xmlns:a16="http://schemas.microsoft.com/office/drawing/2014/main" id="{5472C359-0FA3-4088-B8D6-A1168213BEBD}"/>
                </a:ext>
              </a:extLst>
            </p:cNvPr>
            <p:cNvPicPr>
              <a:picLocks noChangeAspect="1"/>
            </p:cNvPicPr>
            <p:nvPr/>
          </p:nvPicPr>
          <p:blipFill>
            <a:blip r:embed="rId5"/>
            <a:stretch>
              <a:fillRect/>
            </a:stretch>
          </p:blipFill>
          <p:spPr>
            <a:xfrm>
              <a:off x="11576617" y="3615417"/>
              <a:ext cx="3200400" cy="2447925"/>
            </a:xfrm>
            <a:prstGeom prst="rect">
              <a:avLst/>
            </a:prstGeom>
          </p:spPr>
        </p:pic>
      </p:grpSp>
      <p:sp>
        <p:nvSpPr>
          <p:cNvPr id="11" name="TextBox 10">
            <a:extLst>
              <a:ext uri="{FF2B5EF4-FFF2-40B4-BE49-F238E27FC236}">
                <a16:creationId xmlns:a16="http://schemas.microsoft.com/office/drawing/2014/main" id="{94568C10-B949-4D6F-AA9F-5F080BD147FA}"/>
              </a:ext>
            </a:extLst>
          </p:cNvPr>
          <p:cNvSpPr txBox="1"/>
          <p:nvPr/>
        </p:nvSpPr>
        <p:spPr>
          <a:xfrm>
            <a:off x="1485978" y="5611199"/>
            <a:ext cx="4719405" cy="12105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GB" sz="3600" b="0" i="0" u="none" strike="noStrike" cap="none" spc="0" normalizeH="0" baseline="0" dirty="0">
                <a:ln>
                  <a:noFill/>
                </a:ln>
                <a:solidFill>
                  <a:srgbClr val="000000"/>
                </a:solidFill>
                <a:effectLst/>
                <a:uFillTx/>
                <a:latin typeface="Open Sans Regular"/>
                <a:ea typeface="Open Sans Regular"/>
                <a:cs typeface="Open Sans Regular"/>
                <a:sym typeface="Open Sans Regular"/>
              </a:rPr>
              <a:t>Discover the Sphere standards</a:t>
            </a:r>
          </a:p>
        </p:txBody>
      </p:sp>
      <p:sp>
        <p:nvSpPr>
          <p:cNvPr id="12" name="TextBox 11">
            <a:extLst>
              <a:ext uri="{FF2B5EF4-FFF2-40B4-BE49-F238E27FC236}">
                <a16:creationId xmlns:a16="http://schemas.microsoft.com/office/drawing/2014/main" id="{8A9A3A3A-C1A4-41DC-8EC8-668F0D5BFDFF}"/>
              </a:ext>
            </a:extLst>
          </p:cNvPr>
          <p:cNvSpPr txBox="1"/>
          <p:nvPr/>
        </p:nvSpPr>
        <p:spPr>
          <a:xfrm>
            <a:off x="6182980" y="6871513"/>
            <a:ext cx="4719405" cy="12105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GB" sz="3600" b="0" i="0" u="none" strike="noStrike" cap="none" spc="0" normalizeH="0" baseline="0" dirty="0">
                <a:ln>
                  <a:noFill/>
                </a:ln>
                <a:solidFill>
                  <a:srgbClr val="000000"/>
                </a:solidFill>
                <a:effectLst/>
                <a:uFillTx/>
                <a:latin typeface="Open Sans Regular"/>
                <a:ea typeface="Open Sans Regular"/>
                <a:cs typeface="Open Sans Regular"/>
                <a:sym typeface="Open Sans Regular"/>
              </a:rPr>
              <a:t>Put standards into pr</a:t>
            </a:r>
            <a:r>
              <a:rPr kumimoji="0" lang="en-GB" sz="3600" b="1" i="0" u="none" strike="noStrike" cap="none" spc="0" normalizeH="0" baseline="0" dirty="0">
                <a:ln>
                  <a:noFill/>
                </a:ln>
                <a:solidFill>
                  <a:srgbClr val="000000"/>
                </a:solidFill>
                <a:effectLst/>
                <a:uFillTx/>
                <a:latin typeface="Open Sans Regular"/>
                <a:ea typeface="Open Sans Regular"/>
                <a:cs typeface="Open Sans Regular"/>
                <a:sym typeface="Open Sans Regular"/>
              </a:rPr>
              <a:t>act</a:t>
            </a:r>
            <a:r>
              <a:rPr kumimoji="0" lang="en-GB" sz="3600" b="0" i="0" u="none" strike="noStrike" cap="none" spc="0" normalizeH="0" baseline="0" dirty="0">
                <a:ln>
                  <a:noFill/>
                </a:ln>
                <a:solidFill>
                  <a:srgbClr val="000000"/>
                </a:solidFill>
                <a:effectLst/>
                <a:uFillTx/>
                <a:latin typeface="Open Sans Regular"/>
                <a:ea typeface="Open Sans Regular"/>
                <a:cs typeface="Open Sans Regular"/>
                <a:sym typeface="Open Sans Regular"/>
              </a:rPr>
              <a:t>ice</a:t>
            </a:r>
          </a:p>
        </p:txBody>
      </p:sp>
      <p:sp>
        <p:nvSpPr>
          <p:cNvPr id="13" name="TextBox 12">
            <a:extLst>
              <a:ext uri="{FF2B5EF4-FFF2-40B4-BE49-F238E27FC236}">
                <a16:creationId xmlns:a16="http://schemas.microsoft.com/office/drawing/2014/main" id="{ABDCFFB7-1F2D-4877-BB59-079981753B3D}"/>
              </a:ext>
            </a:extLst>
          </p:cNvPr>
          <p:cNvSpPr txBox="1"/>
          <p:nvPr/>
        </p:nvSpPr>
        <p:spPr>
          <a:xfrm>
            <a:off x="10817114" y="5562599"/>
            <a:ext cx="4719405" cy="12105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GB" sz="3600" b="0" i="0" u="none" strike="noStrike" cap="none" spc="0" normalizeH="0" baseline="0" dirty="0">
                <a:ln>
                  <a:noFill/>
                </a:ln>
                <a:solidFill>
                  <a:srgbClr val="000000"/>
                </a:solidFill>
                <a:effectLst/>
                <a:uFillTx/>
                <a:latin typeface="Open Sans Regular"/>
                <a:ea typeface="Open Sans Regular"/>
                <a:cs typeface="Open Sans Regular"/>
                <a:sym typeface="Open Sans Regular"/>
              </a:rPr>
              <a:t>Share your experiences</a:t>
            </a:r>
          </a:p>
        </p:txBody>
      </p:sp>
    </p:spTree>
    <p:extLst>
      <p:ext uri="{BB962C8B-B14F-4D97-AF65-F5344CB8AC3E}">
        <p14:creationId xmlns:p14="http://schemas.microsoft.com/office/powerpoint/2010/main" val="1968529745"/>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9D3E1A-85DB-46C2-9DBD-4C1FB3F735A8}"/>
              </a:ext>
            </a:extLst>
          </p:cNvPr>
          <p:cNvSpPr>
            <a:spLocks noGrp="1"/>
          </p:cNvSpPr>
          <p:nvPr>
            <p:ph type="title"/>
          </p:nvPr>
        </p:nvSpPr>
        <p:spPr/>
        <p:txBody>
          <a:bodyPr/>
          <a:lstStyle/>
          <a:p>
            <a:r>
              <a:rPr lang="en-GB" noProof="0" dirty="0"/>
              <a:t>Instructions </a:t>
            </a:r>
          </a:p>
        </p:txBody>
      </p:sp>
      <p:sp>
        <p:nvSpPr>
          <p:cNvPr id="3" name="Text Placeholder 2">
            <a:extLst>
              <a:ext uri="{FF2B5EF4-FFF2-40B4-BE49-F238E27FC236}">
                <a16:creationId xmlns:a16="http://schemas.microsoft.com/office/drawing/2014/main" id="{2A6AC5B1-07EB-4312-AE5B-68E86F13468F}"/>
              </a:ext>
            </a:extLst>
          </p:cNvPr>
          <p:cNvSpPr>
            <a:spLocks noGrp="1"/>
          </p:cNvSpPr>
          <p:nvPr>
            <p:ph type="body" sz="half" idx="1"/>
          </p:nvPr>
        </p:nvSpPr>
        <p:spPr>
          <a:xfrm>
            <a:off x="851793" y="1559498"/>
            <a:ext cx="8707843" cy="7222572"/>
          </a:xfrm>
        </p:spPr>
        <p:txBody>
          <a:bodyPr>
            <a:normAutofit/>
          </a:bodyPr>
          <a:lstStyle/>
          <a:p>
            <a:pPr marL="742950" indent="-742950">
              <a:buAutoNum type="arabicPeriod"/>
            </a:pPr>
            <a:r>
              <a:rPr lang="en-GB" noProof="0" dirty="0"/>
              <a:t>In your groups, discuss and answer the following question:</a:t>
            </a:r>
          </a:p>
          <a:p>
            <a:pPr marL="739775"/>
            <a:r>
              <a:rPr lang="en-GB" b="1" noProof="0" dirty="0"/>
              <a:t>How does Sphere support the MEAL approach? Cite specific examples.</a:t>
            </a:r>
          </a:p>
          <a:p>
            <a:pPr marL="804863" indent="-804863"/>
            <a:r>
              <a:rPr lang="en-GB" noProof="0" dirty="0"/>
              <a:t>2.	Present your answers (phrase and location in the Handbook) on your flip chart.</a:t>
            </a:r>
          </a:p>
          <a:p>
            <a:r>
              <a:rPr lang="en-GB" noProof="0" dirty="0"/>
              <a:t>You have 20 minutes.</a:t>
            </a:r>
          </a:p>
        </p:txBody>
      </p:sp>
      <p:sp>
        <p:nvSpPr>
          <p:cNvPr id="4" name="Slide Number Placeholder 3">
            <a:extLst>
              <a:ext uri="{FF2B5EF4-FFF2-40B4-BE49-F238E27FC236}">
                <a16:creationId xmlns:a16="http://schemas.microsoft.com/office/drawing/2014/main" id="{DA855540-E225-4BAC-A1CA-B92DFB22655B}"/>
              </a:ext>
            </a:extLst>
          </p:cNvPr>
          <p:cNvSpPr>
            <a:spLocks noGrp="1"/>
          </p:cNvSpPr>
          <p:nvPr>
            <p:ph type="sldNum" sz="quarter" idx="2"/>
          </p:nvPr>
        </p:nvSpPr>
        <p:spPr/>
        <p:txBody>
          <a:bodyPr/>
          <a:lstStyle/>
          <a:p>
            <a:fld id="{86CB4B4D-7CA3-9044-876B-883B54F8677D}" type="slidenum">
              <a:rPr lang="en-US" smtClean="0"/>
              <a:t>18</a:t>
            </a:fld>
            <a:endParaRPr lang="en-US" dirty="0"/>
          </a:p>
        </p:txBody>
      </p:sp>
      <p:pic>
        <p:nvPicPr>
          <p:cNvPr id="5" name="Picture 4" descr="Image result for 2018 SPhere HAndbook">
            <a:extLst>
              <a:ext uri="{FF2B5EF4-FFF2-40B4-BE49-F238E27FC236}">
                <a16:creationId xmlns:a16="http://schemas.microsoft.com/office/drawing/2014/main" id="{4CDAFA94-B637-4D37-90F7-7B870F7DDC6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rot="21145578">
            <a:off x="11050622" y="2201435"/>
            <a:ext cx="4156100" cy="5996963"/>
          </a:xfrm>
          <a:prstGeom prst="rect">
            <a:avLst/>
          </a:prstGeom>
          <a:noFill/>
          <a:ln>
            <a:solidFill>
              <a:schemeClr val="accent6">
                <a:lumMod val="40000"/>
                <a:lumOff val="60000"/>
              </a:schemeClr>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3055200"/>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9D3E1A-85DB-46C2-9DBD-4C1FB3F735A8}"/>
              </a:ext>
            </a:extLst>
          </p:cNvPr>
          <p:cNvSpPr>
            <a:spLocks noGrp="1"/>
          </p:cNvSpPr>
          <p:nvPr>
            <p:ph type="title"/>
          </p:nvPr>
        </p:nvSpPr>
        <p:spPr/>
        <p:txBody>
          <a:bodyPr/>
          <a:lstStyle/>
          <a:p>
            <a:r>
              <a:rPr lang="en-GB" noProof="0" dirty="0"/>
              <a:t>Debriefing</a:t>
            </a:r>
          </a:p>
        </p:txBody>
      </p:sp>
      <p:sp>
        <p:nvSpPr>
          <p:cNvPr id="3" name="Text Placeholder 2">
            <a:extLst>
              <a:ext uri="{FF2B5EF4-FFF2-40B4-BE49-F238E27FC236}">
                <a16:creationId xmlns:a16="http://schemas.microsoft.com/office/drawing/2014/main" id="{2A6AC5B1-07EB-4312-AE5B-68E86F13468F}"/>
              </a:ext>
            </a:extLst>
          </p:cNvPr>
          <p:cNvSpPr>
            <a:spLocks noGrp="1"/>
          </p:cNvSpPr>
          <p:nvPr>
            <p:ph type="body" sz="half" idx="1"/>
          </p:nvPr>
        </p:nvSpPr>
        <p:spPr>
          <a:xfrm>
            <a:off x="835751" y="2262045"/>
            <a:ext cx="14709049" cy="6937437"/>
          </a:xfrm>
        </p:spPr>
        <p:txBody>
          <a:bodyPr>
            <a:normAutofit/>
          </a:bodyPr>
          <a:lstStyle/>
          <a:p>
            <a:pPr marL="742950" indent="-742950">
              <a:buAutoNum type="arabicPeriod"/>
            </a:pPr>
            <a:r>
              <a:rPr lang="en-GB" noProof="0" dirty="0"/>
              <a:t>How does Sphere support </a:t>
            </a:r>
            <a:r>
              <a:rPr lang="en-GB" b="1" noProof="0" dirty="0"/>
              <a:t>monitoring?</a:t>
            </a:r>
          </a:p>
          <a:p>
            <a:pPr marL="742950" indent="-742950">
              <a:buAutoNum type="arabicPeriod"/>
            </a:pPr>
            <a:r>
              <a:rPr lang="en-GB" noProof="0" dirty="0"/>
              <a:t>How does Sphere support </a:t>
            </a:r>
            <a:r>
              <a:rPr lang="en-GB" b="1" noProof="0" dirty="0"/>
              <a:t>evaluation?</a:t>
            </a:r>
          </a:p>
          <a:p>
            <a:pPr marL="742950" indent="-742950">
              <a:buAutoNum type="arabicPeriod"/>
            </a:pPr>
            <a:r>
              <a:rPr lang="en-GB" noProof="0" dirty="0"/>
              <a:t>How does Sphere support </a:t>
            </a:r>
            <a:r>
              <a:rPr lang="en-GB" b="1" noProof="0" dirty="0"/>
              <a:t>accountability?</a:t>
            </a:r>
          </a:p>
          <a:p>
            <a:pPr marL="742950" indent="-742950">
              <a:buAutoNum type="arabicPeriod"/>
            </a:pPr>
            <a:r>
              <a:rPr lang="en-GB" noProof="0" dirty="0"/>
              <a:t>How does Sphere support </a:t>
            </a:r>
            <a:r>
              <a:rPr lang="en-GB" b="1" noProof="0" dirty="0"/>
              <a:t>organisational learning?</a:t>
            </a:r>
          </a:p>
          <a:p>
            <a:pPr marL="742950" indent="-742950">
              <a:buAutoNum type="arabicPeriod"/>
            </a:pPr>
            <a:r>
              <a:rPr lang="en-GB" noProof="0" dirty="0"/>
              <a:t>Does your organisation follow a MEAL approach?</a:t>
            </a:r>
            <a:br>
              <a:rPr lang="en-GB" noProof="0" dirty="0"/>
            </a:br>
            <a:r>
              <a:rPr lang="en-GB" noProof="0" dirty="0"/>
              <a:t>Why, or why not?</a:t>
            </a:r>
          </a:p>
        </p:txBody>
      </p:sp>
      <p:sp>
        <p:nvSpPr>
          <p:cNvPr id="4" name="Slide Number Placeholder 3">
            <a:extLst>
              <a:ext uri="{FF2B5EF4-FFF2-40B4-BE49-F238E27FC236}">
                <a16:creationId xmlns:a16="http://schemas.microsoft.com/office/drawing/2014/main" id="{DA855540-E225-4BAC-A1CA-B92DFB22655B}"/>
              </a:ext>
            </a:extLst>
          </p:cNvPr>
          <p:cNvSpPr>
            <a:spLocks noGrp="1"/>
          </p:cNvSpPr>
          <p:nvPr>
            <p:ph type="sldNum" sz="quarter" idx="2"/>
          </p:nvPr>
        </p:nvSpPr>
        <p:spPr/>
        <p:txBody>
          <a:bodyPr/>
          <a:lstStyle/>
          <a:p>
            <a:fld id="{86CB4B4D-7CA3-9044-876B-883B54F8677D}" type="slidenum">
              <a:rPr lang="en-US" smtClean="0"/>
              <a:t>19</a:t>
            </a:fld>
            <a:endParaRPr lang="en-US" dirty="0"/>
          </a:p>
        </p:txBody>
      </p:sp>
    </p:spTree>
    <p:extLst>
      <p:ext uri="{BB962C8B-B14F-4D97-AF65-F5344CB8AC3E}">
        <p14:creationId xmlns:p14="http://schemas.microsoft.com/office/powerpoint/2010/main" val="15810602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fade">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fade">
                                      <p:cBhvr>
                                        <p:cTn id="3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517A221-F538-406B-989E-4B8D872F36ED}"/>
              </a:ext>
            </a:extLst>
          </p:cNvPr>
          <p:cNvSpPr>
            <a:spLocks noGrp="1"/>
          </p:cNvSpPr>
          <p:nvPr>
            <p:ph type="body" sz="half" idx="1"/>
          </p:nvPr>
        </p:nvSpPr>
        <p:spPr>
          <a:xfrm>
            <a:off x="6888856" y="3283940"/>
            <a:ext cx="9518732" cy="4831360"/>
          </a:xfrm>
        </p:spPr>
        <p:txBody>
          <a:bodyPr>
            <a:normAutofit fontScale="92500" lnSpcReduction="20000"/>
          </a:bodyPr>
          <a:lstStyle/>
          <a:p>
            <a:pPr lvl="0"/>
            <a:r>
              <a:rPr lang="en-GB" dirty="0"/>
              <a:t>Describe and advocate for the monitoring, evaluation, accountability, and learning (MEAL) approach </a:t>
            </a:r>
            <a:endParaRPr lang="de-DE" dirty="0"/>
          </a:p>
          <a:p>
            <a:pPr lvl="0"/>
            <a:r>
              <a:rPr lang="en-GB" dirty="0"/>
              <a:t>Find and use additional training materials and tools supporting MEAL</a:t>
            </a:r>
            <a:endParaRPr lang="de-DE" dirty="0"/>
          </a:p>
          <a:p>
            <a:pPr lvl="0"/>
            <a:r>
              <a:rPr lang="en-GB" dirty="0"/>
              <a:t>Link and use relevant sections of the Sphere Handbook in support of the MEAL approach</a:t>
            </a:r>
            <a:endParaRPr lang="de-DE" dirty="0"/>
          </a:p>
        </p:txBody>
      </p:sp>
      <p:sp>
        <p:nvSpPr>
          <p:cNvPr id="4" name="Slide Number Placeholder 3">
            <a:extLst>
              <a:ext uri="{FF2B5EF4-FFF2-40B4-BE49-F238E27FC236}">
                <a16:creationId xmlns:a16="http://schemas.microsoft.com/office/drawing/2014/main" id="{D29A9069-D94D-4981-B76C-97AEB172DDD6}"/>
              </a:ext>
            </a:extLst>
          </p:cNvPr>
          <p:cNvSpPr>
            <a:spLocks noGrp="1"/>
          </p:cNvSpPr>
          <p:nvPr>
            <p:ph type="sldNum" sz="quarter" idx="2"/>
          </p:nvPr>
        </p:nvSpPr>
        <p:spPr/>
        <p:txBody>
          <a:bodyPr/>
          <a:lstStyle/>
          <a:p>
            <a:fld id="{86CB4B4D-7CA3-9044-876B-883B54F8677D}" type="slidenum">
              <a:rPr lang="en-US" smtClean="0"/>
              <a:pPr/>
              <a:t>2</a:t>
            </a:fld>
            <a:endParaRPr lang="en-US" dirty="0"/>
          </a:p>
        </p:txBody>
      </p:sp>
      <p:sp>
        <p:nvSpPr>
          <p:cNvPr id="5" name="Title">
            <a:extLst>
              <a:ext uri="{FF2B5EF4-FFF2-40B4-BE49-F238E27FC236}">
                <a16:creationId xmlns:a16="http://schemas.microsoft.com/office/drawing/2014/main" id="{3230DA38-1F8A-4DB0-AF41-8AA26EC93862}"/>
              </a:ext>
            </a:extLst>
          </p:cNvPr>
          <p:cNvSpPr txBox="1">
            <a:spLocks noGrp="1"/>
          </p:cNvSpPr>
          <p:nvPr>
            <p:ph type="title"/>
          </p:nvPr>
        </p:nvSpPr>
        <p:spPr>
          <a:xfrm>
            <a:off x="7498080" y="1638300"/>
            <a:ext cx="8148320" cy="1130300"/>
          </a:xfrm>
          <a:prstGeom prst="rect">
            <a:avLst/>
          </a:prstGeom>
        </p:spPr>
        <p:txBody>
          <a:bodyPr>
            <a:noAutofit/>
          </a:bodyPr>
          <a:lstStyle/>
          <a:p>
            <a:r>
              <a:rPr lang="en-GB" sz="4000" noProof="0" dirty="0">
                <a:solidFill>
                  <a:srgbClr val="000000"/>
                </a:solidFill>
              </a:rPr>
              <a:t>At the end of this session  you will be able to:</a:t>
            </a:r>
            <a:br>
              <a:rPr lang="en-GB" sz="4000" noProof="0" dirty="0">
                <a:solidFill>
                  <a:srgbClr val="000000"/>
                </a:solidFill>
              </a:rPr>
            </a:br>
            <a:br>
              <a:rPr lang="en-GB" sz="4000" noProof="0" dirty="0">
                <a:solidFill>
                  <a:srgbClr val="000000"/>
                </a:solidFill>
              </a:rPr>
            </a:br>
            <a:endParaRPr lang="en-GB" sz="4000" noProof="0" dirty="0">
              <a:solidFill>
                <a:srgbClr val="000000"/>
              </a:solidFill>
            </a:endParaRPr>
          </a:p>
        </p:txBody>
      </p:sp>
    </p:spTree>
    <p:extLst>
      <p:ext uri="{BB962C8B-B14F-4D97-AF65-F5344CB8AC3E}">
        <p14:creationId xmlns:p14="http://schemas.microsoft.com/office/powerpoint/2010/main" val="1542565120"/>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519BB7-D078-4394-A577-4178DB9AC885}"/>
              </a:ext>
            </a:extLst>
          </p:cNvPr>
          <p:cNvSpPr>
            <a:spLocks noGrp="1"/>
          </p:cNvSpPr>
          <p:nvPr>
            <p:ph type="title"/>
          </p:nvPr>
        </p:nvSpPr>
        <p:spPr>
          <a:xfrm>
            <a:off x="392704" y="70423"/>
            <a:ext cx="16289520" cy="1130300"/>
          </a:xfrm>
        </p:spPr>
        <p:txBody>
          <a:bodyPr>
            <a:normAutofit/>
          </a:bodyPr>
          <a:lstStyle/>
          <a:p>
            <a:r>
              <a:rPr lang="en-GB" noProof="0" dirty="0"/>
              <a:t>Overcoming organisational inertia</a:t>
            </a:r>
          </a:p>
        </p:txBody>
      </p:sp>
      <p:sp>
        <p:nvSpPr>
          <p:cNvPr id="3" name="Text Placeholder 2">
            <a:extLst>
              <a:ext uri="{FF2B5EF4-FFF2-40B4-BE49-F238E27FC236}">
                <a16:creationId xmlns:a16="http://schemas.microsoft.com/office/drawing/2014/main" id="{2D72753A-0421-4DE8-8ABB-E1DC14DC7681}"/>
              </a:ext>
            </a:extLst>
          </p:cNvPr>
          <p:cNvSpPr>
            <a:spLocks noGrp="1"/>
          </p:cNvSpPr>
          <p:nvPr>
            <p:ph type="body" sz="half" idx="1"/>
          </p:nvPr>
        </p:nvSpPr>
        <p:spPr>
          <a:xfrm>
            <a:off x="830938" y="1553648"/>
            <a:ext cx="15064057" cy="6851049"/>
          </a:xfrm>
        </p:spPr>
        <p:txBody>
          <a:bodyPr>
            <a:noAutofit/>
          </a:bodyPr>
          <a:lstStyle/>
          <a:p>
            <a:r>
              <a:rPr lang="en-GB" b="1" noProof="0" dirty="0">
                <a:solidFill>
                  <a:srgbClr val="000000"/>
                </a:solidFill>
              </a:rPr>
              <a:t>How can you:</a:t>
            </a:r>
          </a:p>
          <a:p>
            <a:pPr marL="571500" indent="-571500">
              <a:buFont typeface="Arial" panose="020B0604020202020204" pitchFamily="34" charset="0"/>
              <a:buChar char="•"/>
            </a:pPr>
            <a:r>
              <a:rPr lang="en-GB" b="1" dirty="0">
                <a:solidFill>
                  <a:srgbClr val="000000"/>
                </a:solidFill>
              </a:rPr>
              <a:t>M</a:t>
            </a:r>
            <a:r>
              <a:rPr lang="en-GB" b="1" noProof="0" dirty="0">
                <a:solidFill>
                  <a:srgbClr val="000000"/>
                </a:solidFill>
              </a:rPr>
              <a:t>ake a priority </a:t>
            </a:r>
            <a:r>
              <a:rPr lang="en-GB" noProof="0" dirty="0">
                <a:solidFill>
                  <a:srgbClr val="000000"/>
                </a:solidFill>
              </a:rPr>
              <a:t>of MEAL when “We don’t have time for this!”?</a:t>
            </a:r>
          </a:p>
          <a:p>
            <a:pPr marL="571500" indent="-571500">
              <a:buFont typeface="Arial" panose="020B0604020202020204" pitchFamily="34" charset="0"/>
              <a:buChar char="•"/>
            </a:pPr>
            <a:r>
              <a:rPr lang="en-GB" dirty="0">
                <a:solidFill>
                  <a:srgbClr val="000000"/>
                </a:solidFill>
              </a:rPr>
              <a:t>Instil</a:t>
            </a:r>
            <a:r>
              <a:rPr lang="en-GB" noProof="0" dirty="0">
                <a:solidFill>
                  <a:srgbClr val="000000"/>
                </a:solidFill>
              </a:rPr>
              <a:t> a </a:t>
            </a:r>
            <a:r>
              <a:rPr lang="en-GB" b="1" noProof="0" dirty="0">
                <a:solidFill>
                  <a:srgbClr val="000000"/>
                </a:solidFill>
              </a:rPr>
              <a:t>policy and culture </a:t>
            </a:r>
            <a:r>
              <a:rPr lang="en-GB" noProof="0" dirty="0">
                <a:solidFill>
                  <a:srgbClr val="000000"/>
                </a:solidFill>
              </a:rPr>
              <a:t>of critical inquiry, transparency, and accountability?</a:t>
            </a:r>
          </a:p>
          <a:p>
            <a:pPr marL="571500" indent="-571500">
              <a:buFont typeface="Arial" panose="020B0604020202020204" pitchFamily="34" charset="0"/>
              <a:buChar char="•"/>
            </a:pPr>
            <a:r>
              <a:rPr lang="en-GB" noProof="0" dirty="0">
                <a:solidFill>
                  <a:srgbClr val="000000"/>
                </a:solidFill>
              </a:rPr>
              <a:t>Do </a:t>
            </a:r>
            <a:r>
              <a:rPr lang="en-GB" b="1" noProof="0" dirty="0">
                <a:solidFill>
                  <a:srgbClr val="000000"/>
                </a:solidFill>
              </a:rPr>
              <a:t>better, higher-quality </a:t>
            </a:r>
            <a:r>
              <a:rPr lang="en-GB" noProof="0" dirty="0">
                <a:solidFill>
                  <a:srgbClr val="000000"/>
                </a:solidFill>
              </a:rPr>
              <a:t>monitoring and evaluation?</a:t>
            </a:r>
          </a:p>
          <a:p>
            <a:pPr marL="571500" indent="-571500">
              <a:buFont typeface="Arial" panose="020B0604020202020204" pitchFamily="34" charset="0"/>
              <a:buChar char="•"/>
            </a:pPr>
            <a:r>
              <a:rPr lang="en-GB" noProof="0" dirty="0">
                <a:solidFill>
                  <a:srgbClr val="000000"/>
                </a:solidFill>
              </a:rPr>
              <a:t>Work towards real </a:t>
            </a:r>
            <a:r>
              <a:rPr lang="en-GB" b="1" noProof="0" dirty="0">
                <a:solidFill>
                  <a:srgbClr val="000000"/>
                </a:solidFill>
              </a:rPr>
              <a:t>organisational learning</a:t>
            </a:r>
            <a:r>
              <a:rPr lang="en-GB" noProof="0" dirty="0">
                <a:solidFill>
                  <a:srgbClr val="000000"/>
                </a:solidFill>
              </a:rPr>
              <a:t> that changes the way you work?</a:t>
            </a:r>
          </a:p>
        </p:txBody>
      </p:sp>
      <p:sp>
        <p:nvSpPr>
          <p:cNvPr id="4" name="Slide Number Placeholder 3">
            <a:extLst>
              <a:ext uri="{FF2B5EF4-FFF2-40B4-BE49-F238E27FC236}">
                <a16:creationId xmlns:a16="http://schemas.microsoft.com/office/drawing/2014/main" id="{19F27A01-ADAB-4451-86EC-A26A453F0EC3}"/>
              </a:ext>
            </a:extLst>
          </p:cNvPr>
          <p:cNvSpPr>
            <a:spLocks noGrp="1"/>
          </p:cNvSpPr>
          <p:nvPr>
            <p:ph type="sldNum" sz="quarter" idx="2"/>
          </p:nvPr>
        </p:nvSpPr>
        <p:spPr/>
        <p:txBody>
          <a:bodyPr/>
          <a:lstStyle/>
          <a:p>
            <a:fld id="{86CB4B4D-7CA3-9044-876B-883B54F8677D}" type="slidenum">
              <a:rPr lang="en-US" smtClean="0"/>
              <a:t>20</a:t>
            </a:fld>
            <a:endParaRPr lang="en-US" dirty="0"/>
          </a:p>
        </p:txBody>
      </p:sp>
    </p:spTree>
    <p:extLst>
      <p:ext uri="{BB962C8B-B14F-4D97-AF65-F5344CB8AC3E}">
        <p14:creationId xmlns:p14="http://schemas.microsoft.com/office/powerpoint/2010/main" val="3474080879"/>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38E593-2A62-4A52-AD57-6F00F1EAB8FB}"/>
              </a:ext>
            </a:extLst>
          </p:cNvPr>
          <p:cNvSpPr>
            <a:spLocks noGrp="1"/>
          </p:cNvSpPr>
          <p:nvPr>
            <p:ph type="title"/>
          </p:nvPr>
        </p:nvSpPr>
        <p:spPr/>
        <p:txBody>
          <a:bodyPr/>
          <a:lstStyle/>
          <a:p>
            <a:r>
              <a:rPr lang="en-GB" noProof="0" dirty="0"/>
              <a:t>How far do you go?</a:t>
            </a:r>
          </a:p>
        </p:txBody>
      </p:sp>
      <p:sp>
        <p:nvSpPr>
          <p:cNvPr id="3" name="Text Placeholder 2">
            <a:extLst>
              <a:ext uri="{FF2B5EF4-FFF2-40B4-BE49-F238E27FC236}">
                <a16:creationId xmlns:a16="http://schemas.microsoft.com/office/drawing/2014/main" id="{3788BDE1-F6C9-465A-BDC1-896AA25CE27F}"/>
              </a:ext>
            </a:extLst>
          </p:cNvPr>
          <p:cNvSpPr>
            <a:spLocks noGrp="1"/>
          </p:cNvSpPr>
          <p:nvPr>
            <p:ph type="body" sz="half" idx="1"/>
          </p:nvPr>
        </p:nvSpPr>
        <p:spPr>
          <a:xfrm>
            <a:off x="864021" y="1401445"/>
            <a:ext cx="16085833" cy="4831360"/>
          </a:xfrm>
        </p:spPr>
        <p:txBody>
          <a:bodyPr>
            <a:noAutofit/>
          </a:bodyPr>
          <a:lstStyle/>
          <a:p>
            <a:pPr marL="571500" indent="-571500">
              <a:buFont typeface="Arial" panose="020B0604020202020204" pitchFamily="34" charset="0"/>
              <a:buChar char="•"/>
            </a:pPr>
            <a:r>
              <a:rPr lang="en-GB" noProof="0" dirty="0">
                <a:solidFill>
                  <a:srgbClr val="000000"/>
                </a:solidFill>
              </a:rPr>
              <a:t>Dedicated MEAL units or officers in the organisation</a:t>
            </a:r>
          </a:p>
          <a:p>
            <a:pPr marL="571500" indent="-571500">
              <a:buFont typeface="Arial" panose="020B0604020202020204" pitchFamily="34" charset="0"/>
              <a:buChar char="•"/>
            </a:pPr>
            <a:r>
              <a:rPr lang="en-GB" noProof="0" dirty="0">
                <a:solidFill>
                  <a:srgbClr val="000000"/>
                </a:solidFill>
              </a:rPr>
              <a:t>Programme development and quality office, with a mandate to monitor the organisation’s projects and programmes</a:t>
            </a:r>
          </a:p>
          <a:p>
            <a:pPr marL="571500" indent="-571500">
              <a:buFont typeface="Arial" panose="020B0604020202020204" pitchFamily="34" charset="0"/>
              <a:buChar char="•"/>
            </a:pPr>
            <a:r>
              <a:rPr lang="en-GB" noProof="0" dirty="0">
                <a:solidFill>
                  <a:srgbClr val="000000"/>
                </a:solidFill>
              </a:rPr>
              <a:t>Accountability managers or learning managers</a:t>
            </a:r>
          </a:p>
          <a:p>
            <a:pPr marL="571500" indent="-571500">
              <a:buFont typeface="Arial" panose="020B0604020202020204" pitchFamily="34" charset="0"/>
              <a:buChar char="•"/>
            </a:pPr>
            <a:r>
              <a:rPr lang="en-GB" noProof="0" dirty="0">
                <a:solidFill>
                  <a:srgbClr val="000000"/>
                </a:solidFill>
              </a:rPr>
              <a:t>Dissemination of MEAL principles to existing project teams and staff via training, policy support,</a:t>
            </a:r>
            <a:r>
              <a:rPr lang="en-GB" dirty="0">
                <a:solidFill>
                  <a:srgbClr val="000000"/>
                </a:solidFill>
              </a:rPr>
              <a:t> and</a:t>
            </a:r>
            <a:r>
              <a:rPr lang="en-GB" noProof="0" dirty="0">
                <a:solidFill>
                  <a:srgbClr val="000000"/>
                </a:solidFill>
              </a:rPr>
              <a:t> tools</a:t>
            </a:r>
          </a:p>
          <a:p>
            <a:pPr marL="571500" indent="-571500">
              <a:buFont typeface="Arial" panose="020B0604020202020204" pitchFamily="34" charset="0"/>
              <a:buChar char="•"/>
            </a:pPr>
            <a:r>
              <a:rPr lang="en-GB" b="1" noProof="0" dirty="0">
                <a:solidFill>
                  <a:srgbClr val="000000"/>
                </a:solidFill>
              </a:rPr>
              <a:t>Dissemination of Sphere and general principles</a:t>
            </a:r>
          </a:p>
          <a:p>
            <a:pPr marL="571500" indent="-571500">
              <a:buFont typeface="Arial" panose="020B0604020202020204" pitchFamily="34" charset="0"/>
              <a:buChar char="•"/>
            </a:pPr>
            <a:r>
              <a:rPr lang="en-GB" noProof="0" dirty="0">
                <a:solidFill>
                  <a:srgbClr val="000000"/>
                </a:solidFill>
              </a:rPr>
              <a:t>Others?</a:t>
            </a:r>
          </a:p>
        </p:txBody>
      </p:sp>
      <p:sp>
        <p:nvSpPr>
          <p:cNvPr id="4" name="Slide Number Placeholder 3">
            <a:extLst>
              <a:ext uri="{FF2B5EF4-FFF2-40B4-BE49-F238E27FC236}">
                <a16:creationId xmlns:a16="http://schemas.microsoft.com/office/drawing/2014/main" id="{35E7AF6A-0548-496F-9150-0D0ECBD9C5A1}"/>
              </a:ext>
            </a:extLst>
          </p:cNvPr>
          <p:cNvSpPr>
            <a:spLocks noGrp="1"/>
          </p:cNvSpPr>
          <p:nvPr>
            <p:ph type="sldNum" sz="quarter" idx="2"/>
          </p:nvPr>
        </p:nvSpPr>
        <p:spPr/>
        <p:txBody>
          <a:bodyPr/>
          <a:lstStyle/>
          <a:p>
            <a:fld id="{86CB4B4D-7CA3-9044-876B-883B54F8677D}" type="slidenum">
              <a:rPr lang="en-US" smtClean="0"/>
              <a:t>21</a:t>
            </a:fld>
            <a:endParaRPr lang="en-US" dirty="0"/>
          </a:p>
        </p:txBody>
      </p:sp>
    </p:spTree>
    <p:extLst>
      <p:ext uri="{BB962C8B-B14F-4D97-AF65-F5344CB8AC3E}">
        <p14:creationId xmlns:p14="http://schemas.microsoft.com/office/powerpoint/2010/main" val="3445776525"/>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E0E94D-B394-41A2-B75A-AA869FF471BE}"/>
              </a:ext>
            </a:extLst>
          </p:cNvPr>
          <p:cNvSpPr>
            <a:spLocks noGrp="1"/>
          </p:cNvSpPr>
          <p:nvPr>
            <p:ph type="title"/>
          </p:nvPr>
        </p:nvSpPr>
        <p:spPr>
          <a:xfrm>
            <a:off x="392704" y="70423"/>
            <a:ext cx="16066496" cy="1130300"/>
          </a:xfrm>
        </p:spPr>
        <p:txBody>
          <a:bodyPr>
            <a:normAutofit/>
          </a:bodyPr>
          <a:lstStyle/>
          <a:p>
            <a:r>
              <a:rPr lang="en-GB" noProof="0" dirty="0"/>
              <a:t> Representative resources (of many)</a:t>
            </a:r>
          </a:p>
        </p:txBody>
      </p:sp>
      <p:sp>
        <p:nvSpPr>
          <p:cNvPr id="3" name="Text Placeholder 2">
            <a:extLst>
              <a:ext uri="{FF2B5EF4-FFF2-40B4-BE49-F238E27FC236}">
                <a16:creationId xmlns:a16="http://schemas.microsoft.com/office/drawing/2014/main" id="{D6D7063F-AEDA-425E-8408-2EE3DC12679F}"/>
              </a:ext>
            </a:extLst>
          </p:cNvPr>
          <p:cNvSpPr>
            <a:spLocks noGrp="1"/>
          </p:cNvSpPr>
          <p:nvPr>
            <p:ph type="body" sz="half" idx="1"/>
          </p:nvPr>
        </p:nvSpPr>
        <p:spPr>
          <a:xfrm>
            <a:off x="392704" y="1138980"/>
            <a:ext cx="16327753" cy="8060502"/>
          </a:xfrm>
        </p:spPr>
        <p:txBody>
          <a:bodyPr>
            <a:normAutofit/>
          </a:bodyPr>
          <a:lstStyle/>
          <a:p>
            <a:pPr marL="966788" indent="-571500">
              <a:buFont typeface="Arial" panose="020B0604020202020204" pitchFamily="34" charset="0"/>
              <a:buChar char="•"/>
            </a:pPr>
            <a:r>
              <a:rPr lang="en-GB" sz="3000" b="1" noProof="0" dirty="0"/>
              <a:t>Participatory Impact Assessment: A Design Guide </a:t>
            </a:r>
            <a:r>
              <a:rPr lang="en-GB" sz="3000" noProof="0" dirty="0"/>
              <a:t>– Tufts University 2014 (</a:t>
            </a:r>
            <a:r>
              <a:rPr lang="en-GB" sz="3000" noProof="0" dirty="0">
                <a:hlinkClick r:id="rId3"/>
              </a:rPr>
              <a:t>http://fic.tufts.edu</a:t>
            </a:r>
            <a:r>
              <a:rPr lang="en-GB" sz="3000" noProof="0" dirty="0"/>
              <a:t>)</a:t>
            </a:r>
          </a:p>
          <a:p>
            <a:pPr marL="966788" indent="-571500">
              <a:buFont typeface="Arial" panose="020B0604020202020204" pitchFamily="34" charset="0"/>
              <a:buChar char="•"/>
            </a:pPr>
            <a:r>
              <a:rPr lang="en-GB" sz="3000" b="1" noProof="0" dirty="0"/>
              <a:t>Building an Organisational Learning &amp; Development Framework: A Guide for NGOs </a:t>
            </a:r>
            <a:r>
              <a:rPr lang="en-GB" sz="3000" noProof="0" dirty="0"/>
              <a:t>– CHS Alliance, 2017 (</a:t>
            </a:r>
            <a:r>
              <a:rPr lang="en-GB" sz="3000" noProof="0" dirty="0">
                <a:hlinkClick r:id="rId4"/>
              </a:rPr>
              <a:t>www.chsalliance.org</a:t>
            </a:r>
            <a:r>
              <a:rPr lang="en-GB" sz="3000" noProof="0" dirty="0"/>
              <a:t>)</a:t>
            </a:r>
          </a:p>
          <a:p>
            <a:pPr marL="966788" indent="-571500">
              <a:buFont typeface="Arial" panose="020B0604020202020204" pitchFamily="34" charset="0"/>
              <a:buChar char="•"/>
            </a:pPr>
            <a:r>
              <a:rPr lang="en-GB" sz="3000" b="1" noProof="0" dirty="0"/>
              <a:t>Using Evaluation for a Change: Insights from Humanitarian Practitioners </a:t>
            </a:r>
            <a:r>
              <a:rPr lang="en-GB" sz="3000" noProof="0" dirty="0"/>
              <a:t>– ALNAP, 2013 (</a:t>
            </a:r>
            <a:r>
              <a:rPr lang="en-GB" sz="3000" noProof="0" dirty="0">
                <a:hlinkClick r:id="rId5"/>
              </a:rPr>
              <a:t>www.alnap.org</a:t>
            </a:r>
            <a:r>
              <a:rPr lang="en-GB" sz="3000" noProof="0" dirty="0"/>
              <a:t>)</a:t>
            </a:r>
          </a:p>
          <a:p>
            <a:pPr marL="966788" indent="-571500">
              <a:buFont typeface="Arial" panose="020B0604020202020204" pitchFamily="34" charset="0"/>
              <a:buChar char="•"/>
            </a:pPr>
            <a:r>
              <a:rPr lang="en-GB" sz="3000" b="1" noProof="0" dirty="0"/>
              <a:t>Monitoring and Evaluation for Accountability &amp; Learning (MEAL) For Mid-Career Researchers </a:t>
            </a:r>
            <a:r>
              <a:rPr lang="en-GB" sz="3000" dirty="0"/>
              <a:t>–  </a:t>
            </a:r>
            <a:r>
              <a:rPr lang="en-GB" sz="3000" noProof="0" dirty="0"/>
              <a:t>Sustainable Development Policy Institute, 2017 </a:t>
            </a:r>
          </a:p>
          <a:p>
            <a:pPr marL="966788" indent="-571500">
              <a:buFont typeface="Arial" panose="020B0604020202020204" pitchFamily="34" charset="0"/>
              <a:buChar char="•"/>
            </a:pPr>
            <a:r>
              <a:rPr lang="en-GB" sz="3000" b="1" noProof="0" dirty="0"/>
              <a:t>A Quick Guide to Monitoring, Evaluation, Accountability, and Learning in Fragile Contexts </a:t>
            </a:r>
            <a:r>
              <a:rPr lang="en-GB" sz="3000" noProof="0" dirty="0"/>
              <a:t>– Oxfam, 2013 (</a:t>
            </a:r>
            <a:r>
              <a:rPr lang="en-GB" sz="3000" noProof="0" dirty="0">
                <a:hlinkClick r:id="rId6"/>
              </a:rPr>
              <a:t>https://policy-practice.oxfam.org.uk</a:t>
            </a:r>
            <a:r>
              <a:rPr lang="en-GB" sz="3000" noProof="0" dirty="0"/>
              <a:t>)</a:t>
            </a:r>
          </a:p>
          <a:p>
            <a:pPr marL="966788" indent="-571500">
              <a:buFont typeface="Arial" panose="020B0604020202020204" pitchFamily="34" charset="0"/>
              <a:buChar char="•"/>
            </a:pPr>
            <a:r>
              <a:rPr lang="en-GB" sz="3000" b="1" noProof="0" dirty="0"/>
              <a:t>Monitoring, Evaluation, Accountability and Learning in Emergencies: a resource pack for simple and strong MEAL </a:t>
            </a:r>
            <a:r>
              <a:rPr lang="en-GB" sz="3000" noProof="0" dirty="0"/>
              <a:t>– CRS, 2012 (</a:t>
            </a:r>
            <a:r>
              <a:rPr lang="en-GB" sz="3000" noProof="0" dirty="0">
                <a:hlinkClick r:id="rId7"/>
              </a:rPr>
              <a:t>www.crs.org</a:t>
            </a:r>
            <a:r>
              <a:rPr lang="en-GB" sz="3000" noProof="0" dirty="0"/>
              <a:t>)</a:t>
            </a:r>
          </a:p>
          <a:p>
            <a:pPr marL="966788" indent="-571500">
              <a:buFont typeface="Arial" panose="020B0604020202020204" pitchFamily="34" charset="0"/>
              <a:buChar char="•"/>
            </a:pPr>
            <a:endParaRPr lang="en-GB" sz="3000" noProof="0" dirty="0"/>
          </a:p>
          <a:p>
            <a:endParaRPr lang="en-GB" sz="3000" noProof="0" dirty="0"/>
          </a:p>
        </p:txBody>
      </p:sp>
      <p:sp>
        <p:nvSpPr>
          <p:cNvPr id="4" name="Slide Number Placeholder 3">
            <a:extLst>
              <a:ext uri="{FF2B5EF4-FFF2-40B4-BE49-F238E27FC236}">
                <a16:creationId xmlns:a16="http://schemas.microsoft.com/office/drawing/2014/main" id="{E2FDA234-6982-4ADC-81A1-3098C6649DB8}"/>
              </a:ext>
            </a:extLst>
          </p:cNvPr>
          <p:cNvSpPr>
            <a:spLocks noGrp="1"/>
          </p:cNvSpPr>
          <p:nvPr>
            <p:ph type="sldNum" sz="quarter" idx="2"/>
          </p:nvPr>
        </p:nvSpPr>
        <p:spPr/>
        <p:txBody>
          <a:bodyPr/>
          <a:lstStyle/>
          <a:p>
            <a:fld id="{86CB4B4D-7CA3-9044-876B-883B54F8677D}" type="slidenum">
              <a:rPr lang="en-US" smtClean="0"/>
              <a:t>22</a:t>
            </a:fld>
            <a:endParaRPr lang="en-US" dirty="0"/>
          </a:p>
        </p:txBody>
      </p:sp>
    </p:spTree>
    <p:extLst>
      <p:ext uri="{BB962C8B-B14F-4D97-AF65-F5344CB8AC3E}">
        <p14:creationId xmlns:p14="http://schemas.microsoft.com/office/powerpoint/2010/main" val="2747065619"/>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DFB21C-307D-4DF0-A61B-2B9DB013A83C}"/>
              </a:ext>
            </a:extLst>
          </p:cNvPr>
          <p:cNvSpPr>
            <a:spLocks noGrp="1"/>
          </p:cNvSpPr>
          <p:nvPr>
            <p:ph type="title"/>
          </p:nvPr>
        </p:nvSpPr>
        <p:spPr/>
        <p:txBody>
          <a:bodyPr>
            <a:normAutofit/>
          </a:bodyPr>
          <a:lstStyle/>
          <a:p>
            <a:r>
              <a:rPr lang="en-GB" noProof="0" dirty="0"/>
              <a:t>ALNAP (alnap.org) a special note…</a:t>
            </a:r>
          </a:p>
        </p:txBody>
      </p:sp>
      <p:sp>
        <p:nvSpPr>
          <p:cNvPr id="4" name="Slide Number Placeholder 3">
            <a:extLst>
              <a:ext uri="{FF2B5EF4-FFF2-40B4-BE49-F238E27FC236}">
                <a16:creationId xmlns:a16="http://schemas.microsoft.com/office/drawing/2014/main" id="{DF00A2CE-CAEC-43EC-9F08-FF47554E6F75}"/>
              </a:ext>
            </a:extLst>
          </p:cNvPr>
          <p:cNvSpPr>
            <a:spLocks noGrp="1"/>
          </p:cNvSpPr>
          <p:nvPr>
            <p:ph type="sldNum" sz="quarter" idx="2"/>
          </p:nvPr>
        </p:nvSpPr>
        <p:spPr/>
        <p:txBody>
          <a:bodyPr/>
          <a:lstStyle/>
          <a:p>
            <a:fld id="{86CB4B4D-7CA3-9044-876B-883B54F8677D}" type="slidenum">
              <a:rPr lang="en-US" smtClean="0"/>
              <a:t>23</a:t>
            </a:fld>
            <a:endParaRPr lang="en-US" dirty="0"/>
          </a:p>
        </p:txBody>
      </p:sp>
      <p:sp>
        <p:nvSpPr>
          <p:cNvPr id="5" name="Rectangle 4">
            <a:extLst>
              <a:ext uri="{FF2B5EF4-FFF2-40B4-BE49-F238E27FC236}">
                <a16:creationId xmlns:a16="http://schemas.microsoft.com/office/drawing/2014/main" id="{D1AC7668-0495-436A-8D08-42EA82584F9C}"/>
              </a:ext>
            </a:extLst>
          </p:cNvPr>
          <p:cNvSpPr/>
          <p:nvPr/>
        </p:nvSpPr>
        <p:spPr>
          <a:xfrm>
            <a:off x="496228" y="1609359"/>
            <a:ext cx="16347807" cy="4401205"/>
          </a:xfrm>
          <a:prstGeom prst="rect">
            <a:avLst/>
          </a:prstGeom>
        </p:spPr>
        <p:txBody>
          <a:bodyPr wrap="square">
            <a:spAutoFit/>
          </a:bodyPr>
          <a:lstStyle/>
          <a:p>
            <a:pPr algn="l"/>
            <a:r>
              <a:rPr lang="en-US" sz="4000" dirty="0">
                <a:solidFill>
                  <a:srgbClr val="252422"/>
                </a:solidFill>
                <a:latin typeface="Open Sans"/>
              </a:rPr>
              <a:t>“ALNAP is a global network of NGOs, UN agencies, members of the Red Cross/Crescent Movement, donors, academics and consultants dedicated to learning how to improve response to humanitarian crises.”</a:t>
            </a:r>
          </a:p>
          <a:p>
            <a:pPr algn="l"/>
            <a:endParaRPr lang="en-US" sz="4000" dirty="0">
              <a:solidFill>
                <a:srgbClr val="252422"/>
              </a:solidFill>
              <a:latin typeface="Open Sans"/>
            </a:endParaRPr>
          </a:p>
          <a:p>
            <a:pPr algn="l"/>
            <a:r>
              <a:rPr lang="en-US" sz="4000" dirty="0">
                <a:solidFill>
                  <a:srgbClr val="252422"/>
                </a:solidFill>
                <a:latin typeface="Open Sans"/>
              </a:rPr>
              <a:t>They “facilitate learning between Network Members, host the largest library of evaluations of humanitarian action, carry out original research and host events and conferences”</a:t>
            </a:r>
          </a:p>
        </p:txBody>
      </p:sp>
      <p:pic>
        <p:nvPicPr>
          <p:cNvPr id="6" name="Picture 5">
            <a:extLst>
              <a:ext uri="{FF2B5EF4-FFF2-40B4-BE49-F238E27FC236}">
                <a16:creationId xmlns:a16="http://schemas.microsoft.com/office/drawing/2014/main" id="{F4FE3483-FD55-4C3A-93E1-01CB5F1B02F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568989" y="6851579"/>
            <a:ext cx="8275046" cy="2585323"/>
          </a:xfrm>
          <a:prstGeom prst="rect">
            <a:avLst/>
          </a:prstGeom>
        </p:spPr>
      </p:pic>
    </p:spTree>
    <p:extLst>
      <p:ext uri="{BB962C8B-B14F-4D97-AF65-F5344CB8AC3E}">
        <p14:creationId xmlns:p14="http://schemas.microsoft.com/office/powerpoint/2010/main" val="91716947"/>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9A6DDF-6078-4D9A-A998-7450D00CCD3B}"/>
              </a:ext>
            </a:extLst>
          </p:cNvPr>
          <p:cNvSpPr>
            <a:spLocks noGrp="1"/>
          </p:cNvSpPr>
          <p:nvPr>
            <p:ph type="title"/>
          </p:nvPr>
        </p:nvSpPr>
        <p:spPr/>
        <p:txBody>
          <a:bodyPr/>
          <a:lstStyle/>
          <a:p>
            <a:r>
              <a:rPr lang="en-GB" noProof="0" dirty="0"/>
              <a:t>Key messages</a:t>
            </a:r>
          </a:p>
        </p:txBody>
      </p:sp>
      <p:sp>
        <p:nvSpPr>
          <p:cNvPr id="3" name="Text Placeholder 2">
            <a:extLst>
              <a:ext uri="{FF2B5EF4-FFF2-40B4-BE49-F238E27FC236}">
                <a16:creationId xmlns:a16="http://schemas.microsoft.com/office/drawing/2014/main" id="{0512A8E3-DAA8-42BB-B4EE-CDE93E474BAB}"/>
              </a:ext>
            </a:extLst>
          </p:cNvPr>
          <p:cNvSpPr>
            <a:spLocks noGrp="1"/>
          </p:cNvSpPr>
          <p:nvPr>
            <p:ph type="body" sz="half" idx="1"/>
          </p:nvPr>
        </p:nvSpPr>
        <p:spPr>
          <a:xfrm>
            <a:off x="1231991" y="1200722"/>
            <a:ext cx="15013200" cy="7826545"/>
          </a:xfrm>
        </p:spPr>
        <p:txBody>
          <a:bodyPr>
            <a:normAutofit/>
          </a:bodyPr>
          <a:lstStyle/>
          <a:p>
            <a:pPr marL="571500" lvl="0" indent="-571500">
              <a:buFont typeface="Arial" panose="020B0604020202020204" pitchFamily="34" charset="0"/>
              <a:buChar char="•"/>
            </a:pPr>
            <a:r>
              <a:rPr lang="en-GB" dirty="0"/>
              <a:t>The MEAL approach is an organisational methodology that builds on traditional monitoring and evaluation, by adding specific guidance for facilitating community input and feedback, and which leads to genuine institutional learning and change.</a:t>
            </a:r>
            <a:endParaRPr lang="de-DE" dirty="0"/>
          </a:p>
          <a:p>
            <a:pPr marL="571500" lvl="0" indent="-571500">
              <a:buFont typeface="Arial" panose="020B0604020202020204" pitchFamily="34" charset="0"/>
              <a:buChar char="•"/>
            </a:pPr>
            <a:r>
              <a:rPr lang="en-GB" dirty="0"/>
              <a:t>It depends on the establishment and monitoring of baseline data and agreement on performance standards.</a:t>
            </a:r>
            <a:endParaRPr lang="de-DE" dirty="0"/>
          </a:p>
          <a:p>
            <a:pPr marL="571500" lvl="0" indent="-571500">
              <a:buFont typeface="Arial" panose="020B0604020202020204" pitchFamily="34" charset="0"/>
              <a:buChar char="•"/>
            </a:pPr>
            <a:r>
              <a:rPr lang="en-GB" dirty="0"/>
              <a:t>It promotes transparent and shared evaluations leading to programme improvement and organisational learning.</a:t>
            </a:r>
            <a:endParaRPr lang="de-DE" dirty="0"/>
          </a:p>
          <a:p>
            <a:pPr marL="571500" indent="-571500">
              <a:buFont typeface="Arial" panose="020B0604020202020204" pitchFamily="34" charset="0"/>
              <a:buChar char="•"/>
            </a:pPr>
            <a:r>
              <a:rPr lang="en-GB" dirty="0"/>
              <a:t>Sphere can help in this.</a:t>
            </a:r>
            <a:endParaRPr lang="en-GB" noProof="0" dirty="0">
              <a:solidFill>
                <a:srgbClr val="000000"/>
              </a:solidFill>
            </a:endParaRPr>
          </a:p>
        </p:txBody>
      </p:sp>
      <p:sp>
        <p:nvSpPr>
          <p:cNvPr id="4" name="Slide Number Placeholder 3">
            <a:extLst>
              <a:ext uri="{FF2B5EF4-FFF2-40B4-BE49-F238E27FC236}">
                <a16:creationId xmlns:a16="http://schemas.microsoft.com/office/drawing/2014/main" id="{D8FC610A-F0B4-4977-B6ED-693AB076D2D9}"/>
              </a:ext>
            </a:extLst>
          </p:cNvPr>
          <p:cNvSpPr>
            <a:spLocks noGrp="1"/>
          </p:cNvSpPr>
          <p:nvPr>
            <p:ph type="sldNum" sz="quarter" idx="2"/>
          </p:nvPr>
        </p:nvSpPr>
        <p:spPr/>
        <p:txBody>
          <a:bodyPr/>
          <a:lstStyle/>
          <a:p>
            <a:fld id="{86CB4B4D-7CA3-9044-876B-883B54F8677D}" type="slidenum">
              <a:rPr lang="en-US" smtClean="0"/>
              <a:t>24</a:t>
            </a:fld>
            <a:endParaRPr lang="en-US" dirty="0"/>
          </a:p>
        </p:txBody>
      </p:sp>
    </p:spTree>
    <p:extLst>
      <p:ext uri="{BB962C8B-B14F-4D97-AF65-F5344CB8AC3E}">
        <p14:creationId xmlns:p14="http://schemas.microsoft.com/office/powerpoint/2010/main" val="1507675045"/>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715ADB-2B81-4367-8809-439583BC120F}"/>
              </a:ext>
            </a:extLst>
          </p:cNvPr>
          <p:cNvSpPr>
            <a:spLocks noGrp="1"/>
          </p:cNvSpPr>
          <p:nvPr>
            <p:ph type="title"/>
          </p:nvPr>
        </p:nvSpPr>
        <p:spPr/>
        <p:txBody>
          <a:bodyPr/>
          <a:lstStyle/>
          <a:p>
            <a:r>
              <a:rPr lang="en-GB" noProof="0" dirty="0"/>
              <a:t>Take note</a:t>
            </a:r>
            <a:r>
              <a:rPr lang="en-GB" dirty="0"/>
              <a:t>…</a:t>
            </a:r>
            <a:endParaRPr lang="en-GB" noProof="0" dirty="0"/>
          </a:p>
        </p:txBody>
      </p:sp>
      <p:sp>
        <p:nvSpPr>
          <p:cNvPr id="3" name="Text Placeholder 2">
            <a:extLst>
              <a:ext uri="{FF2B5EF4-FFF2-40B4-BE49-F238E27FC236}">
                <a16:creationId xmlns:a16="http://schemas.microsoft.com/office/drawing/2014/main" id="{C8F827DD-9812-4CD4-AE5A-F4F0D2A82D4C}"/>
              </a:ext>
            </a:extLst>
          </p:cNvPr>
          <p:cNvSpPr>
            <a:spLocks noGrp="1"/>
          </p:cNvSpPr>
          <p:nvPr>
            <p:ph type="body" sz="half" idx="1"/>
          </p:nvPr>
        </p:nvSpPr>
        <p:spPr>
          <a:xfrm>
            <a:off x="866231" y="2461120"/>
            <a:ext cx="9546732" cy="4831360"/>
          </a:xfrm>
        </p:spPr>
        <p:txBody>
          <a:bodyPr>
            <a:normAutofit/>
          </a:bodyPr>
          <a:lstStyle/>
          <a:p>
            <a:r>
              <a:rPr lang="en-GB" sz="4700" noProof="0" dirty="0"/>
              <a:t>This session presents core MEAL concepts and their links to Sphere, and is not a specific representation of any one organisation’s internal MEAL policy, approach, or structure.</a:t>
            </a:r>
          </a:p>
          <a:p>
            <a:endParaRPr lang="en-GB" noProof="0" dirty="0"/>
          </a:p>
        </p:txBody>
      </p:sp>
      <p:sp>
        <p:nvSpPr>
          <p:cNvPr id="4" name="Slide Number Placeholder 3">
            <a:extLst>
              <a:ext uri="{FF2B5EF4-FFF2-40B4-BE49-F238E27FC236}">
                <a16:creationId xmlns:a16="http://schemas.microsoft.com/office/drawing/2014/main" id="{DA1485F2-03FF-4403-A5BA-D1B442CE8695}"/>
              </a:ext>
            </a:extLst>
          </p:cNvPr>
          <p:cNvSpPr>
            <a:spLocks noGrp="1"/>
          </p:cNvSpPr>
          <p:nvPr>
            <p:ph type="sldNum" sz="quarter" idx="2"/>
          </p:nvPr>
        </p:nvSpPr>
        <p:spPr/>
        <p:txBody>
          <a:bodyPr/>
          <a:lstStyle/>
          <a:p>
            <a:fld id="{86CB4B4D-7CA3-9044-876B-883B54F8677D}" type="slidenum">
              <a:rPr lang="en-US" smtClean="0"/>
              <a:t>3</a:t>
            </a:fld>
            <a:endParaRPr lang="en-US" dirty="0"/>
          </a:p>
        </p:txBody>
      </p:sp>
      <p:pic>
        <p:nvPicPr>
          <p:cNvPr id="5" name="Picture 4" descr="Image result for 2018 SPhere HAndbook">
            <a:extLst>
              <a:ext uri="{FF2B5EF4-FFF2-40B4-BE49-F238E27FC236}">
                <a16:creationId xmlns:a16="http://schemas.microsoft.com/office/drawing/2014/main" id="{E3D0461D-1491-4762-AA0D-A25D5035A44E}"/>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rot="900000">
            <a:off x="11215000" y="2400442"/>
            <a:ext cx="4156100" cy="5996963"/>
          </a:xfrm>
          <a:prstGeom prst="rect">
            <a:avLst/>
          </a:prstGeom>
          <a:noFill/>
          <a:ln>
            <a:solidFill>
              <a:schemeClr val="accent6">
                <a:lumMod val="40000"/>
                <a:lumOff val="60000"/>
              </a:schemeClr>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142674"/>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715ADB-2B81-4367-8809-439583BC120F}"/>
              </a:ext>
            </a:extLst>
          </p:cNvPr>
          <p:cNvSpPr>
            <a:spLocks noGrp="1"/>
          </p:cNvSpPr>
          <p:nvPr>
            <p:ph type="title"/>
          </p:nvPr>
        </p:nvSpPr>
        <p:spPr/>
        <p:txBody>
          <a:bodyPr/>
          <a:lstStyle/>
          <a:p>
            <a:r>
              <a:rPr lang="en-GB" noProof="0" dirty="0"/>
              <a:t>Sources and references</a:t>
            </a:r>
          </a:p>
        </p:txBody>
      </p:sp>
      <p:sp>
        <p:nvSpPr>
          <p:cNvPr id="3" name="Text Placeholder 2">
            <a:extLst>
              <a:ext uri="{FF2B5EF4-FFF2-40B4-BE49-F238E27FC236}">
                <a16:creationId xmlns:a16="http://schemas.microsoft.com/office/drawing/2014/main" id="{C8F827DD-9812-4CD4-AE5A-F4F0D2A82D4C}"/>
              </a:ext>
            </a:extLst>
          </p:cNvPr>
          <p:cNvSpPr>
            <a:spLocks noGrp="1"/>
          </p:cNvSpPr>
          <p:nvPr>
            <p:ph type="body" sz="half" idx="1"/>
          </p:nvPr>
        </p:nvSpPr>
        <p:spPr>
          <a:xfrm>
            <a:off x="866231" y="1344412"/>
            <a:ext cx="15880352" cy="6572954"/>
          </a:xfrm>
        </p:spPr>
        <p:txBody>
          <a:bodyPr>
            <a:noAutofit/>
          </a:bodyPr>
          <a:lstStyle/>
          <a:p>
            <a:r>
              <a:rPr lang="en-GB" sz="3200" noProof="0" dirty="0">
                <a:solidFill>
                  <a:srgbClr val="000000"/>
                </a:solidFill>
              </a:rPr>
              <a:t>There are many open sources and references, and much organised training supporting the MEAL approach. Some of those reviewed in the preparation of this session include:</a:t>
            </a:r>
          </a:p>
          <a:p>
            <a:pPr marL="966788" indent="-571500">
              <a:buFont typeface="Arial" panose="020B0604020202020204" pitchFamily="34" charset="0"/>
              <a:buChar char="•"/>
            </a:pPr>
            <a:r>
              <a:rPr lang="en-GB" sz="3200" b="1" noProof="0" dirty="0">
                <a:solidFill>
                  <a:srgbClr val="000000"/>
                </a:solidFill>
              </a:rPr>
              <a:t>Monitoring and Evaluation for Accountability &amp; Learning (MEAL) For </a:t>
            </a:r>
            <a:br>
              <a:rPr lang="en-GB" sz="3200" b="1" noProof="0" dirty="0">
                <a:solidFill>
                  <a:srgbClr val="000000"/>
                </a:solidFill>
              </a:rPr>
            </a:br>
            <a:r>
              <a:rPr lang="en-GB" sz="3200" b="1" noProof="0" dirty="0">
                <a:solidFill>
                  <a:srgbClr val="000000"/>
                </a:solidFill>
              </a:rPr>
              <a:t>Mid-Career Researchers </a:t>
            </a:r>
            <a:r>
              <a:rPr lang="en-GB" sz="3200" dirty="0">
                <a:solidFill>
                  <a:srgbClr val="000000"/>
                </a:solidFill>
              </a:rPr>
              <a:t>– </a:t>
            </a:r>
            <a:r>
              <a:rPr lang="en-GB" sz="3200" noProof="0" dirty="0">
                <a:solidFill>
                  <a:srgbClr val="000000"/>
                </a:solidFill>
              </a:rPr>
              <a:t>Sustainable Development Policy Institute, 2017 </a:t>
            </a:r>
          </a:p>
          <a:p>
            <a:pPr marL="966788" indent="-571500">
              <a:buFont typeface="Arial" panose="020B0604020202020204" pitchFamily="34" charset="0"/>
              <a:buChar char="•"/>
            </a:pPr>
            <a:r>
              <a:rPr lang="en-GB" sz="3200" b="1" noProof="0" dirty="0">
                <a:solidFill>
                  <a:srgbClr val="000000"/>
                </a:solidFill>
              </a:rPr>
              <a:t>A Quick Guide to Monitoring, Evaluation, Accountability, and Learning in Fragile Contexts </a:t>
            </a:r>
            <a:r>
              <a:rPr lang="en-GB" sz="3200" noProof="0" dirty="0">
                <a:solidFill>
                  <a:srgbClr val="000000"/>
                </a:solidFill>
              </a:rPr>
              <a:t>– Oxfam, 2013</a:t>
            </a:r>
          </a:p>
          <a:p>
            <a:pPr marL="966788" indent="-571500">
              <a:buFont typeface="Arial" panose="020B0604020202020204" pitchFamily="34" charset="0"/>
              <a:buChar char="•"/>
            </a:pPr>
            <a:r>
              <a:rPr lang="en-GB" sz="3200" b="1" noProof="0" dirty="0">
                <a:solidFill>
                  <a:srgbClr val="000000"/>
                </a:solidFill>
              </a:rPr>
              <a:t>Monitoring, Evaluation, Accountability and Learning (MEAL) </a:t>
            </a:r>
            <a:r>
              <a:rPr lang="en-GB" sz="3200" noProof="0" dirty="0">
                <a:solidFill>
                  <a:srgbClr val="000000"/>
                </a:solidFill>
              </a:rPr>
              <a:t>– Save the Children and the Open University</a:t>
            </a:r>
          </a:p>
          <a:p>
            <a:pPr marL="966788" indent="-571500">
              <a:buFont typeface="Arial" panose="020B0604020202020204" pitchFamily="34" charset="0"/>
              <a:buChar char="•"/>
            </a:pPr>
            <a:r>
              <a:rPr lang="en-GB" sz="3200" b="1" noProof="0" dirty="0">
                <a:solidFill>
                  <a:srgbClr val="000000"/>
                </a:solidFill>
              </a:rPr>
              <a:t>Monitoring, Evaluation, Accountability And Learning An Emergencies: A resource pack for simple and strong MEAL </a:t>
            </a:r>
            <a:r>
              <a:rPr lang="en-GB" sz="3200" noProof="0" dirty="0">
                <a:solidFill>
                  <a:srgbClr val="000000"/>
                </a:solidFill>
              </a:rPr>
              <a:t>– Catholic Relief Services</a:t>
            </a:r>
          </a:p>
          <a:p>
            <a:endParaRPr lang="en-GB" sz="3200" noProof="0" dirty="0">
              <a:solidFill>
                <a:srgbClr val="000000"/>
              </a:solidFill>
            </a:endParaRPr>
          </a:p>
        </p:txBody>
      </p:sp>
      <p:sp>
        <p:nvSpPr>
          <p:cNvPr id="4" name="Slide Number Placeholder 3">
            <a:extLst>
              <a:ext uri="{FF2B5EF4-FFF2-40B4-BE49-F238E27FC236}">
                <a16:creationId xmlns:a16="http://schemas.microsoft.com/office/drawing/2014/main" id="{DA1485F2-03FF-4403-A5BA-D1B442CE8695}"/>
              </a:ext>
            </a:extLst>
          </p:cNvPr>
          <p:cNvSpPr>
            <a:spLocks noGrp="1"/>
          </p:cNvSpPr>
          <p:nvPr>
            <p:ph type="sldNum" sz="quarter" idx="2"/>
          </p:nvPr>
        </p:nvSpPr>
        <p:spPr/>
        <p:txBody>
          <a:bodyPr/>
          <a:lstStyle/>
          <a:p>
            <a:fld id="{86CB4B4D-7CA3-9044-876B-883B54F8677D}" type="slidenum">
              <a:rPr lang="en-US" smtClean="0"/>
              <a:t>4</a:t>
            </a:fld>
            <a:endParaRPr lang="en-US" dirty="0"/>
          </a:p>
        </p:txBody>
      </p:sp>
    </p:spTree>
    <p:extLst>
      <p:ext uri="{BB962C8B-B14F-4D97-AF65-F5344CB8AC3E}">
        <p14:creationId xmlns:p14="http://schemas.microsoft.com/office/powerpoint/2010/main" val="3124335169"/>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B7C7C66A-98F3-4175-97E7-714041B559A9}"/>
              </a:ext>
            </a:extLst>
          </p:cNvPr>
          <p:cNvPicPr>
            <a:picLocks noGrp="1" noChangeAspect="1"/>
          </p:cNvPicPr>
          <p:nvPr>
            <p:ph type="pic" sz="quarter" idx="15"/>
          </p:nvPr>
        </p:nvPicPr>
        <p:blipFill rotWithShape="1">
          <a:blip r:embed="rId3" cstate="screen">
            <a:extLst>
              <a:ext uri="{28A0092B-C50C-407E-A947-70E740481C1C}">
                <a14:useLocalDpi xmlns:a14="http://schemas.microsoft.com/office/drawing/2010/main"/>
              </a:ext>
            </a:extLst>
          </a:blip>
          <a:srcRect/>
          <a:stretch/>
        </p:blipFill>
        <p:spPr>
          <a:xfrm>
            <a:off x="10544648" y="0"/>
            <a:ext cx="6795615" cy="9753601"/>
          </a:xfrm>
        </p:spPr>
      </p:pic>
      <p:sp>
        <p:nvSpPr>
          <p:cNvPr id="3" name="Title 2">
            <a:extLst>
              <a:ext uri="{FF2B5EF4-FFF2-40B4-BE49-F238E27FC236}">
                <a16:creationId xmlns:a16="http://schemas.microsoft.com/office/drawing/2014/main" id="{921FF254-2BF5-4813-BF8D-6E00581F14BF}"/>
              </a:ext>
            </a:extLst>
          </p:cNvPr>
          <p:cNvSpPr>
            <a:spLocks noGrp="1"/>
          </p:cNvSpPr>
          <p:nvPr>
            <p:ph type="title"/>
          </p:nvPr>
        </p:nvSpPr>
        <p:spPr/>
        <p:txBody>
          <a:bodyPr/>
          <a:lstStyle/>
          <a:p>
            <a:r>
              <a:rPr lang="en-GB" noProof="0" dirty="0"/>
              <a:t>What is MEAL?</a:t>
            </a:r>
          </a:p>
        </p:txBody>
      </p:sp>
      <p:sp>
        <p:nvSpPr>
          <p:cNvPr id="5" name="Text Placeholder 4">
            <a:extLst>
              <a:ext uri="{FF2B5EF4-FFF2-40B4-BE49-F238E27FC236}">
                <a16:creationId xmlns:a16="http://schemas.microsoft.com/office/drawing/2014/main" id="{DA7ED0B3-E5CB-4BBF-A35A-3518C65B20ED}"/>
              </a:ext>
            </a:extLst>
          </p:cNvPr>
          <p:cNvSpPr>
            <a:spLocks noGrp="1"/>
          </p:cNvSpPr>
          <p:nvPr>
            <p:ph type="body" sz="quarter" idx="14"/>
          </p:nvPr>
        </p:nvSpPr>
        <p:spPr>
          <a:xfrm>
            <a:off x="12763605" y="9213588"/>
            <a:ext cx="1786114" cy="406401"/>
          </a:xfrm>
        </p:spPr>
        <p:txBody>
          <a:bodyPr>
            <a:normAutofit/>
          </a:bodyPr>
          <a:lstStyle/>
          <a:p>
            <a:r>
              <a:rPr lang="en-GB" sz="2000" dirty="0">
                <a:solidFill>
                  <a:srgbClr val="00B297"/>
                </a:solidFill>
                <a:latin typeface="Open Sans Regular"/>
                <a:sym typeface="Open Sans Regular"/>
              </a:rPr>
              <a:t>IFRC</a:t>
            </a:r>
          </a:p>
        </p:txBody>
      </p:sp>
      <p:sp>
        <p:nvSpPr>
          <p:cNvPr id="6" name="Slide Number Placeholder 5">
            <a:extLst>
              <a:ext uri="{FF2B5EF4-FFF2-40B4-BE49-F238E27FC236}">
                <a16:creationId xmlns:a16="http://schemas.microsoft.com/office/drawing/2014/main" id="{8997064B-FEAD-41C3-9520-B16FE13BDC38}"/>
              </a:ext>
            </a:extLst>
          </p:cNvPr>
          <p:cNvSpPr>
            <a:spLocks noGrp="1"/>
          </p:cNvSpPr>
          <p:nvPr>
            <p:ph type="sldNum" sz="quarter" idx="2"/>
          </p:nvPr>
        </p:nvSpPr>
        <p:spPr/>
        <p:txBody>
          <a:bodyPr/>
          <a:lstStyle/>
          <a:p>
            <a:fld id="{86CB4B4D-7CA3-9044-876B-883B54F8677D}" type="slidenum">
              <a:rPr lang="en-US" smtClean="0"/>
              <a:pPr/>
              <a:t>5</a:t>
            </a:fld>
            <a:endParaRPr lang="en-US" dirty="0"/>
          </a:p>
        </p:txBody>
      </p:sp>
      <p:sp>
        <p:nvSpPr>
          <p:cNvPr id="9" name="Text Placeholder 2">
            <a:extLst>
              <a:ext uri="{FF2B5EF4-FFF2-40B4-BE49-F238E27FC236}">
                <a16:creationId xmlns:a16="http://schemas.microsoft.com/office/drawing/2014/main" id="{7E1086F9-6EA8-4EDC-BAE8-7D30496FC71E}"/>
              </a:ext>
            </a:extLst>
          </p:cNvPr>
          <p:cNvSpPr>
            <a:spLocks noGrp="1"/>
          </p:cNvSpPr>
          <p:nvPr>
            <p:ph type="body" sz="quarter" idx="1"/>
          </p:nvPr>
        </p:nvSpPr>
        <p:spPr>
          <a:xfrm>
            <a:off x="1270000" y="2616199"/>
            <a:ext cx="9117013" cy="4718455"/>
          </a:xfrm>
        </p:spPr>
        <p:txBody>
          <a:bodyPr>
            <a:normAutofit/>
          </a:bodyPr>
          <a:lstStyle/>
          <a:p>
            <a:pPr marL="571500" indent="-571500">
              <a:buFont typeface="Arial" panose="020B0604020202020204" pitchFamily="34" charset="0"/>
              <a:buChar char="•"/>
            </a:pPr>
            <a:r>
              <a:rPr lang="en-GB" sz="5400" b="1" noProof="0" dirty="0">
                <a:solidFill>
                  <a:srgbClr val="000000"/>
                </a:solidFill>
                <a:latin typeface="Open Sans Regular"/>
                <a:sym typeface="Open Sans Regular"/>
              </a:rPr>
              <a:t>M</a:t>
            </a:r>
            <a:r>
              <a:rPr lang="en-GB" sz="5400" noProof="0" dirty="0">
                <a:solidFill>
                  <a:srgbClr val="000000"/>
                </a:solidFill>
              </a:rPr>
              <a:t>onitoring</a:t>
            </a:r>
          </a:p>
          <a:p>
            <a:pPr marL="571500" indent="-571500">
              <a:buFont typeface="Arial" panose="020B0604020202020204" pitchFamily="34" charset="0"/>
              <a:buChar char="•"/>
            </a:pPr>
            <a:r>
              <a:rPr lang="en-GB" sz="5400" b="1" noProof="0" dirty="0">
                <a:solidFill>
                  <a:srgbClr val="000000"/>
                </a:solidFill>
                <a:latin typeface="Open Sans Regular"/>
              </a:rPr>
              <a:t>E</a:t>
            </a:r>
            <a:r>
              <a:rPr lang="en-GB" sz="5400" noProof="0" dirty="0">
                <a:solidFill>
                  <a:srgbClr val="000000"/>
                </a:solidFill>
              </a:rPr>
              <a:t>valuation</a:t>
            </a:r>
          </a:p>
          <a:p>
            <a:pPr marL="571500" indent="-571500">
              <a:buFont typeface="Arial" panose="020B0604020202020204" pitchFamily="34" charset="0"/>
              <a:buChar char="•"/>
            </a:pPr>
            <a:r>
              <a:rPr lang="en-GB" sz="5400" b="1" noProof="0" dirty="0">
                <a:solidFill>
                  <a:srgbClr val="000000"/>
                </a:solidFill>
                <a:latin typeface="Open Sans Regular"/>
              </a:rPr>
              <a:t>A</a:t>
            </a:r>
            <a:r>
              <a:rPr lang="en-GB" sz="5400" noProof="0" dirty="0">
                <a:solidFill>
                  <a:srgbClr val="000000"/>
                </a:solidFill>
              </a:rPr>
              <a:t>ccountability, and</a:t>
            </a:r>
          </a:p>
          <a:p>
            <a:pPr marL="571500" indent="-571500">
              <a:buFont typeface="Arial" panose="020B0604020202020204" pitchFamily="34" charset="0"/>
              <a:buChar char="•"/>
            </a:pPr>
            <a:r>
              <a:rPr lang="en-GB" sz="5400" b="1" noProof="0" dirty="0">
                <a:solidFill>
                  <a:srgbClr val="000000"/>
                </a:solidFill>
                <a:latin typeface="Open Sans Regular"/>
              </a:rPr>
              <a:t>L</a:t>
            </a:r>
            <a:r>
              <a:rPr lang="en-GB" sz="5400" noProof="0" dirty="0">
                <a:solidFill>
                  <a:srgbClr val="000000"/>
                </a:solidFill>
              </a:rPr>
              <a:t>earning</a:t>
            </a:r>
          </a:p>
        </p:txBody>
      </p:sp>
    </p:spTree>
    <p:extLst>
      <p:ext uri="{BB962C8B-B14F-4D97-AF65-F5344CB8AC3E}">
        <p14:creationId xmlns:p14="http://schemas.microsoft.com/office/powerpoint/2010/main" val="5130241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bg/>
                                          </p:spTgt>
                                        </p:tgtEl>
                                        <p:attrNameLst>
                                          <p:attrName>style.visibility</p:attrName>
                                        </p:attrNameLst>
                                      </p:cBhvr>
                                      <p:to>
                                        <p:strVal val="visible"/>
                                      </p:to>
                                    </p:set>
                                    <p:animEffect transition="in" filter="fade">
                                      <p:cBhvr>
                                        <p:cTn id="7" dur="500"/>
                                        <p:tgtEl>
                                          <p:spTgt spid="9">
                                            <p:bg/>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fade">
                                      <p:cBhvr>
                                        <p:cTn id="12" dur="500"/>
                                        <p:tgtEl>
                                          <p:spTgt spid="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xEl>
                                              <p:pRg st="1" end="1"/>
                                            </p:txEl>
                                          </p:spTgt>
                                        </p:tgtEl>
                                        <p:attrNameLst>
                                          <p:attrName>style.visibility</p:attrName>
                                        </p:attrNameLst>
                                      </p:cBhvr>
                                      <p:to>
                                        <p:strVal val="visible"/>
                                      </p:to>
                                    </p:set>
                                    <p:animEffect transition="in" filter="fade">
                                      <p:cBhvr>
                                        <p:cTn id="17" dur="500"/>
                                        <p:tgtEl>
                                          <p:spTgt spid="9">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
                                            <p:txEl>
                                              <p:pRg st="2" end="2"/>
                                            </p:txEl>
                                          </p:spTgt>
                                        </p:tgtEl>
                                        <p:attrNameLst>
                                          <p:attrName>style.visibility</p:attrName>
                                        </p:attrNameLst>
                                      </p:cBhvr>
                                      <p:to>
                                        <p:strVal val="visible"/>
                                      </p:to>
                                    </p:set>
                                    <p:animEffect transition="in" filter="fade">
                                      <p:cBhvr>
                                        <p:cTn id="22" dur="500"/>
                                        <p:tgtEl>
                                          <p:spTgt spid="9">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9">
                                            <p:txEl>
                                              <p:pRg st="3" end="3"/>
                                            </p:txEl>
                                          </p:spTgt>
                                        </p:tgtEl>
                                        <p:attrNameLst>
                                          <p:attrName>style.visibility</p:attrName>
                                        </p:attrNameLst>
                                      </p:cBhvr>
                                      <p:to>
                                        <p:strVal val="visible"/>
                                      </p:to>
                                    </p:set>
                                    <p:animEffect transition="in" filter="fade">
                                      <p:cBhvr>
                                        <p:cTn id="27" dur="500"/>
                                        <p:tgtEl>
                                          <p:spTgt spid="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1D8232C-2FAD-424C-AD97-FE2492F49CE5}"/>
              </a:ext>
            </a:extLst>
          </p:cNvPr>
          <p:cNvSpPr>
            <a:spLocks noGrp="1"/>
          </p:cNvSpPr>
          <p:nvPr>
            <p:ph type="sldNum" sz="quarter" idx="2"/>
          </p:nvPr>
        </p:nvSpPr>
        <p:spPr/>
        <p:txBody>
          <a:bodyPr/>
          <a:lstStyle/>
          <a:p>
            <a:fld id="{86CB4B4D-7CA3-9044-876B-883B54F8677D}" type="slidenum">
              <a:rPr lang="en-US" smtClean="0"/>
              <a:t>6</a:t>
            </a:fld>
            <a:endParaRPr lang="en-US" dirty="0"/>
          </a:p>
        </p:txBody>
      </p:sp>
      <p:sp>
        <p:nvSpPr>
          <p:cNvPr id="2" name="TextBox 1">
            <a:extLst>
              <a:ext uri="{FF2B5EF4-FFF2-40B4-BE49-F238E27FC236}">
                <a16:creationId xmlns:a16="http://schemas.microsoft.com/office/drawing/2014/main" id="{F22D7FF7-F9E4-47E5-9F9E-8056DD6488CF}"/>
              </a:ext>
            </a:extLst>
          </p:cNvPr>
          <p:cNvSpPr txBox="1"/>
          <p:nvPr/>
        </p:nvSpPr>
        <p:spPr>
          <a:xfrm>
            <a:off x="1066552" y="638476"/>
            <a:ext cx="4661895" cy="305724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l" defTabSz="778972" fontAlgn="auto" hangingPunct="0"/>
            <a:r>
              <a:rPr lang="en-US" sz="6400" b="1" dirty="0">
                <a:solidFill>
                  <a:srgbClr val="000000"/>
                </a:solidFill>
              </a:rPr>
              <a:t>How does MEAL relate to this?</a:t>
            </a:r>
          </a:p>
        </p:txBody>
      </p:sp>
      <p:pic>
        <p:nvPicPr>
          <p:cNvPr id="6" name="Picture 5">
            <a:extLst>
              <a:ext uri="{FF2B5EF4-FFF2-40B4-BE49-F238E27FC236}">
                <a16:creationId xmlns:a16="http://schemas.microsoft.com/office/drawing/2014/main" id="{14B95652-C88D-CE49-AC21-E5C379BE4FE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728447" y="872836"/>
            <a:ext cx="11611816" cy="8429324"/>
          </a:xfrm>
          <a:prstGeom prst="rect">
            <a:avLst/>
          </a:prstGeom>
        </p:spPr>
      </p:pic>
    </p:spTree>
    <p:extLst>
      <p:ext uri="{BB962C8B-B14F-4D97-AF65-F5344CB8AC3E}">
        <p14:creationId xmlns:p14="http://schemas.microsoft.com/office/powerpoint/2010/main" val="2584526298"/>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E0F19B-D849-4933-8C86-1D3AA239101E}"/>
              </a:ext>
            </a:extLst>
          </p:cNvPr>
          <p:cNvSpPr>
            <a:spLocks noGrp="1"/>
          </p:cNvSpPr>
          <p:nvPr>
            <p:ph type="title"/>
          </p:nvPr>
        </p:nvSpPr>
        <p:spPr>
          <a:xfrm>
            <a:off x="392704" y="70423"/>
            <a:ext cx="16703310" cy="1130300"/>
          </a:xfrm>
        </p:spPr>
        <p:txBody>
          <a:bodyPr>
            <a:normAutofit/>
          </a:bodyPr>
          <a:lstStyle/>
          <a:p>
            <a:r>
              <a:rPr lang="en-GB" noProof="0" dirty="0"/>
              <a:t>Results-based </a:t>
            </a:r>
            <a:r>
              <a:rPr lang="en-GB" dirty="0"/>
              <a:t>m</a:t>
            </a:r>
            <a:r>
              <a:rPr lang="en-GB" noProof="0" dirty="0"/>
              <a:t>anagement </a:t>
            </a:r>
            <a:r>
              <a:rPr lang="en-GB" dirty="0"/>
              <a:t>and</a:t>
            </a:r>
            <a:r>
              <a:rPr lang="en-GB" noProof="0" dirty="0"/>
              <a:t> MEAL</a:t>
            </a:r>
          </a:p>
        </p:txBody>
      </p:sp>
      <p:sp>
        <p:nvSpPr>
          <p:cNvPr id="4" name="Slide Number Placeholder 3">
            <a:extLst>
              <a:ext uri="{FF2B5EF4-FFF2-40B4-BE49-F238E27FC236}">
                <a16:creationId xmlns:a16="http://schemas.microsoft.com/office/drawing/2014/main" id="{C216A614-432B-454D-8F3A-9A4ECA6FE550}"/>
              </a:ext>
            </a:extLst>
          </p:cNvPr>
          <p:cNvSpPr>
            <a:spLocks noGrp="1"/>
          </p:cNvSpPr>
          <p:nvPr>
            <p:ph type="sldNum" sz="quarter" idx="2"/>
          </p:nvPr>
        </p:nvSpPr>
        <p:spPr/>
        <p:txBody>
          <a:bodyPr/>
          <a:lstStyle/>
          <a:p>
            <a:fld id="{86CB4B4D-7CA3-9044-876B-883B54F8677D}" type="slidenum">
              <a:rPr lang="en-US" smtClean="0"/>
              <a:t>7</a:t>
            </a:fld>
            <a:endParaRPr lang="en-US" dirty="0"/>
          </a:p>
        </p:txBody>
      </p:sp>
      <p:sp>
        <p:nvSpPr>
          <p:cNvPr id="5" name="Rectangle: Rounded Corners 4">
            <a:extLst>
              <a:ext uri="{FF2B5EF4-FFF2-40B4-BE49-F238E27FC236}">
                <a16:creationId xmlns:a16="http://schemas.microsoft.com/office/drawing/2014/main" id="{2BE71F29-BD48-49C3-9827-FD7940B9E617}"/>
              </a:ext>
            </a:extLst>
          </p:cNvPr>
          <p:cNvSpPr/>
          <p:nvPr/>
        </p:nvSpPr>
        <p:spPr>
          <a:xfrm>
            <a:off x="442679" y="3242233"/>
            <a:ext cx="2334986" cy="2156619"/>
          </a:xfrm>
          <a:prstGeom prst="roundRect">
            <a:avLst/>
          </a:prstGeom>
          <a:solidFill>
            <a:srgbClr val="7030A0"/>
          </a:solidFill>
          <a:ln w="25400" cap="flat">
            <a:solidFill>
              <a:schemeClr val="accent1"/>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4000" b="1" i="0" u="none" strike="noStrike" cap="none" spc="0" normalizeH="0" baseline="0" dirty="0">
              <a:ln>
                <a:noFill/>
              </a:ln>
              <a:solidFill>
                <a:srgbClr val="FFFFFF"/>
              </a:solidFill>
              <a:effectLst/>
              <a:uFillTx/>
              <a:latin typeface="Open Sans Regular"/>
              <a:ea typeface="Open Sans Regular"/>
              <a:cs typeface="Open Sans Regular"/>
              <a:sym typeface="Open Sans Regular"/>
            </a:endParaRPr>
          </a:p>
          <a:p>
            <a:pPr marL="0" marR="0" indent="0" algn="ctr" defTabSz="584200" rtl="0" fontAlgn="auto" latinLnBrk="0" hangingPunct="0">
              <a:lnSpc>
                <a:spcPct val="100000"/>
              </a:lnSpc>
              <a:spcBef>
                <a:spcPts val="0"/>
              </a:spcBef>
              <a:spcAft>
                <a:spcPts val="0"/>
              </a:spcAft>
              <a:buClrTx/>
              <a:buSzTx/>
              <a:buFontTx/>
              <a:buNone/>
              <a:tabLst/>
            </a:pPr>
            <a:r>
              <a:rPr kumimoji="0" lang="en-US" sz="4000" b="1" i="0" u="none" strike="noStrike" cap="none" spc="0" normalizeH="0" baseline="0" dirty="0">
                <a:ln>
                  <a:noFill/>
                </a:ln>
                <a:solidFill>
                  <a:srgbClr val="FFFFFF"/>
                </a:solidFill>
                <a:effectLst/>
                <a:uFillTx/>
                <a:latin typeface="Open Sans Regular"/>
                <a:ea typeface="Open Sans Regular"/>
                <a:cs typeface="Open Sans Regular"/>
                <a:sym typeface="Open Sans Regular"/>
              </a:rPr>
              <a:t>INPUTS</a:t>
            </a:r>
          </a:p>
          <a:p>
            <a:pPr marL="0" marR="0" indent="0" algn="ctr" defTabSz="584200" rtl="0" fontAlgn="auto" latinLnBrk="0" hangingPunct="0">
              <a:lnSpc>
                <a:spcPct val="100000"/>
              </a:lnSpc>
              <a:spcBef>
                <a:spcPts val="0"/>
              </a:spcBef>
              <a:spcAft>
                <a:spcPts val="0"/>
              </a:spcAft>
              <a:buClrTx/>
              <a:buSzTx/>
              <a:buFontTx/>
              <a:buNone/>
              <a:tabLst/>
            </a:pPr>
            <a:endParaRPr kumimoji="0" lang="en-US" sz="4000" b="1" i="0" u="none" strike="noStrike" cap="none" spc="0" normalizeH="0" baseline="0" dirty="0">
              <a:ln>
                <a:noFill/>
              </a:ln>
              <a:solidFill>
                <a:srgbClr val="FFFFFF"/>
              </a:solidFill>
              <a:effectLst/>
              <a:uFillTx/>
              <a:latin typeface="Open Sans Regular"/>
              <a:ea typeface="Open Sans Regular"/>
              <a:cs typeface="Open Sans Regular"/>
              <a:sym typeface="Open Sans Regular"/>
            </a:endParaRPr>
          </a:p>
        </p:txBody>
      </p:sp>
      <p:sp>
        <p:nvSpPr>
          <p:cNvPr id="10" name="Rectangle: Rounded Corners 9">
            <a:extLst>
              <a:ext uri="{FF2B5EF4-FFF2-40B4-BE49-F238E27FC236}">
                <a16:creationId xmlns:a16="http://schemas.microsoft.com/office/drawing/2014/main" id="{BAE8E982-BE0A-4344-B165-D2ED8FBB4D69}"/>
              </a:ext>
            </a:extLst>
          </p:cNvPr>
          <p:cNvSpPr/>
          <p:nvPr/>
        </p:nvSpPr>
        <p:spPr>
          <a:xfrm>
            <a:off x="14365849" y="3228707"/>
            <a:ext cx="2334986" cy="2156619"/>
          </a:xfrm>
          <a:prstGeom prst="roundRect">
            <a:avLst/>
          </a:prstGeom>
          <a:solidFill>
            <a:srgbClr val="7030A0"/>
          </a:solidFill>
          <a:ln w="25400" cap="flat">
            <a:solidFill>
              <a:schemeClr val="accent1"/>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4000" b="1" i="0" u="none" strike="noStrike" cap="none" spc="0" normalizeH="0" baseline="0" dirty="0">
              <a:ln>
                <a:noFill/>
              </a:ln>
              <a:solidFill>
                <a:srgbClr val="FFFFFF"/>
              </a:solidFill>
              <a:effectLst/>
              <a:uFillTx/>
              <a:latin typeface="Open Sans Regular"/>
              <a:ea typeface="Open Sans Regular"/>
              <a:cs typeface="Open Sans Regular"/>
              <a:sym typeface="Open Sans Regular"/>
            </a:endParaRPr>
          </a:p>
          <a:p>
            <a:pPr marL="0" marR="0" indent="0" algn="ctr" defTabSz="584200" rtl="0" fontAlgn="auto" latinLnBrk="0" hangingPunct="0">
              <a:lnSpc>
                <a:spcPct val="100000"/>
              </a:lnSpc>
              <a:spcBef>
                <a:spcPts val="0"/>
              </a:spcBef>
              <a:spcAft>
                <a:spcPts val="0"/>
              </a:spcAft>
              <a:buClrTx/>
              <a:buSzTx/>
              <a:buFontTx/>
              <a:buNone/>
              <a:tabLst/>
            </a:pPr>
            <a:r>
              <a:rPr kumimoji="0" lang="en-US" sz="4000" b="1" i="0" u="none" strike="noStrike" cap="none" spc="0" normalizeH="0" baseline="0" dirty="0">
                <a:ln>
                  <a:noFill/>
                </a:ln>
                <a:solidFill>
                  <a:srgbClr val="FFFFFF"/>
                </a:solidFill>
                <a:effectLst/>
                <a:uFillTx/>
                <a:latin typeface="Open Sans Regular"/>
                <a:ea typeface="Open Sans Regular"/>
                <a:cs typeface="Open Sans Regular"/>
                <a:sym typeface="Open Sans Regular"/>
              </a:rPr>
              <a:t>IMPACT</a:t>
            </a:r>
          </a:p>
          <a:p>
            <a:pPr marL="0" marR="0" indent="0" algn="ctr" defTabSz="584200" rtl="0" fontAlgn="auto" latinLnBrk="0" hangingPunct="0">
              <a:lnSpc>
                <a:spcPct val="100000"/>
              </a:lnSpc>
              <a:spcBef>
                <a:spcPts val="0"/>
              </a:spcBef>
              <a:spcAft>
                <a:spcPts val="0"/>
              </a:spcAft>
              <a:buClrTx/>
              <a:buSzTx/>
              <a:buFontTx/>
              <a:buNone/>
              <a:tabLst/>
            </a:pPr>
            <a:endParaRPr kumimoji="0" lang="en-US" sz="4000" b="1" i="0" u="none" strike="noStrike" cap="none" spc="0" normalizeH="0" baseline="0" dirty="0">
              <a:ln>
                <a:noFill/>
              </a:ln>
              <a:solidFill>
                <a:srgbClr val="FFFFFF"/>
              </a:solidFill>
              <a:effectLst/>
              <a:uFillTx/>
              <a:latin typeface="Open Sans Regular"/>
              <a:ea typeface="Open Sans Regular"/>
              <a:cs typeface="Open Sans Regular"/>
              <a:sym typeface="Open Sans Regular"/>
            </a:endParaRPr>
          </a:p>
        </p:txBody>
      </p:sp>
      <p:sp>
        <p:nvSpPr>
          <p:cNvPr id="11" name="Rectangle: Rounded Corners 10">
            <a:extLst>
              <a:ext uri="{FF2B5EF4-FFF2-40B4-BE49-F238E27FC236}">
                <a16:creationId xmlns:a16="http://schemas.microsoft.com/office/drawing/2014/main" id="{ADE6B0E8-B791-4FDB-AD16-1743B5B81EB9}"/>
              </a:ext>
            </a:extLst>
          </p:cNvPr>
          <p:cNvSpPr/>
          <p:nvPr/>
        </p:nvSpPr>
        <p:spPr>
          <a:xfrm>
            <a:off x="10497092" y="3228708"/>
            <a:ext cx="3222170" cy="2156619"/>
          </a:xfrm>
          <a:prstGeom prst="roundRect">
            <a:avLst/>
          </a:prstGeom>
          <a:solidFill>
            <a:srgbClr val="7030A0"/>
          </a:solidFill>
          <a:ln w="25400" cap="flat">
            <a:solidFill>
              <a:schemeClr val="accent1"/>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4000" b="1" i="0" u="none" strike="noStrike" cap="none" spc="0" normalizeH="0" baseline="0" dirty="0">
              <a:ln>
                <a:noFill/>
              </a:ln>
              <a:solidFill>
                <a:srgbClr val="FFFFFF"/>
              </a:solidFill>
              <a:effectLst/>
              <a:uFillTx/>
              <a:latin typeface="Open Sans Regular"/>
              <a:ea typeface="Open Sans Regular"/>
              <a:cs typeface="Open Sans Regular"/>
              <a:sym typeface="Open Sans Regular"/>
            </a:endParaRPr>
          </a:p>
          <a:p>
            <a:pPr marL="0" marR="0" indent="0" algn="ctr" defTabSz="584200" rtl="0" fontAlgn="auto" latinLnBrk="0" hangingPunct="0">
              <a:lnSpc>
                <a:spcPct val="100000"/>
              </a:lnSpc>
              <a:spcBef>
                <a:spcPts val="0"/>
              </a:spcBef>
              <a:spcAft>
                <a:spcPts val="0"/>
              </a:spcAft>
              <a:buClrTx/>
              <a:buSzTx/>
              <a:buFontTx/>
              <a:buNone/>
              <a:tabLst/>
            </a:pPr>
            <a:r>
              <a:rPr lang="en-US" sz="4000" b="1" dirty="0">
                <a:solidFill>
                  <a:srgbClr val="FFFFFF"/>
                </a:solidFill>
              </a:rPr>
              <a:t>OUTCOME</a:t>
            </a:r>
            <a:r>
              <a:rPr kumimoji="0" lang="en-US" sz="4000" b="1" i="0" u="none" strike="noStrike" cap="none" spc="0" normalizeH="0" baseline="0" dirty="0">
                <a:ln>
                  <a:noFill/>
                </a:ln>
                <a:solidFill>
                  <a:srgbClr val="FFFFFF"/>
                </a:solidFill>
                <a:effectLst/>
                <a:uFillTx/>
                <a:latin typeface="Open Sans Regular"/>
                <a:ea typeface="Open Sans Regular"/>
                <a:cs typeface="Open Sans Regular"/>
                <a:sym typeface="Open Sans Regular"/>
              </a:rPr>
              <a:t>S</a:t>
            </a:r>
          </a:p>
          <a:p>
            <a:pPr marL="0" marR="0" indent="0" algn="ctr" defTabSz="584200" rtl="0" fontAlgn="auto" latinLnBrk="0" hangingPunct="0">
              <a:lnSpc>
                <a:spcPct val="100000"/>
              </a:lnSpc>
              <a:spcBef>
                <a:spcPts val="0"/>
              </a:spcBef>
              <a:spcAft>
                <a:spcPts val="0"/>
              </a:spcAft>
              <a:buClrTx/>
              <a:buSzTx/>
              <a:buFontTx/>
              <a:buNone/>
              <a:tabLst/>
            </a:pPr>
            <a:endParaRPr kumimoji="0" lang="en-US" sz="4000" b="1" i="0" u="none" strike="noStrike" cap="none" spc="0" normalizeH="0" baseline="0" dirty="0">
              <a:ln>
                <a:noFill/>
              </a:ln>
              <a:solidFill>
                <a:srgbClr val="FFFFFF"/>
              </a:solidFill>
              <a:effectLst/>
              <a:uFillTx/>
              <a:latin typeface="Open Sans Regular"/>
              <a:ea typeface="Open Sans Regular"/>
              <a:cs typeface="Open Sans Regular"/>
              <a:sym typeface="Open Sans Regular"/>
            </a:endParaRPr>
          </a:p>
        </p:txBody>
      </p:sp>
      <p:sp>
        <p:nvSpPr>
          <p:cNvPr id="12" name="Rectangle: Rounded Corners 11">
            <a:extLst>
              <a:ext uri="{FF2B5EF4-FFF2-40B4-BE49-F238E27FC236}">
                <a16:creationId xmlns:a16="http://schemas.microsoft.com/office/drawing/2014/main" id="{E62683F0-3F4B-475B-9147-4EC6158ECA61}"/>
              </a:ext>
            </a:extLst>
          </p:cNvPr>
          <p:cNvSpPr/>
          <p:nvPr/>
        </p:nvSpPr>
        <p:spPr>
          <a:xfrm>
            <a:off x="7179010" y="3242233"/>
            <a:ext cx="2690950" cy="2156619"/>
          </a:xfrm>
          <a:prstGeom prst="roundRect">
            <a:avLst/>
          </a:prstGeom>
          <a:solidFill>
            <a:srgbClr val="7030A0"/>
          </a:solidFill>
          <a:ln w="25400" cap="flat">
            <a:solidFill>
              <a:schemeClr val="accent1"/>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4000" b="1" i="0" u="none" strike="noStrike" cap="none" spc="0" normalizeH="0" baseline="0" dirty="0">
              <a:ln>
                <a:noFill/>
              </a:ln>
              <a:solidFill>
                <a:srgbClr val="FFFFFF"/>
              </a:solidFill>
              <a:effectLst/>
              <a:uFillTx/>
              <a:latin typeface="Open Sans Regular"/>
              <a:ea typeface="Open Sans Regular"/>
              <a:cs typeface="Open Sans Regular"/>
              <a:sym typeface="Open Sans Regular"/>
            </a:endParaRPr>
          </a:p>
          <a:p>
            <a:pPr marL="0" marR="0" indent="0" algn="ctr" defTabSz="584200" rtl="0" fontAlgn="auto" latinLnBrk="0" hangingPunct="0">
              <a:lnSpc>
                <a:spcPct val="100000"/>
              </a:lnSpc>
              <a:spcBef>
                <a:spcPts val="0"/>
              </a:spcBef>
              <a:spcAft>
                <a:spcPts val="0"/>
              </a:spcAft>
              <a:buClrTx/>
              <a:buSzTx/>
              <a:buFontTx/>
              <a:buNone/>
              <a:tabLst/>
            </a:pPr>
            <a:r>
              <a:rPr lang="en-US" sz="4000" b="1" dirty="0">
                <a:solidFill>
                  <a:srgbClr val="FFFFFF"/>
                </a:solidFill>
              </a:rPr>
              <a:t>OUT</a:t>
            </a:r>
            <a:r>
              <a:rPr kumimoji="0" lang="en-US" sz="4000" b="1" i="0" u="none" strike="noStrike" cap="none" spc="0" normalizeH="0" baseline="0" dirty="0">
                <a:ln>
                  <a:noFill/>
                </a:ln>
                <a:solidFill>
                  <a:srgbClr val="FFFFFF"/>
                </a:solidFill>
                <a:effectLst/>
                <a:uFillTx/>
                <a:latin typeface="Open Sans Regular"/>
                <a:ea typeface="Open Sans Regular"/>
                <a:cs typeface="Open Sans Regular"/>
                <a:sym typeface="Open Sans Regular"/>
              </a:rPr>
              <a:t>PUTS</a:t>
            </a:r>
          </a:p>
          <a:p>
            <a:pPr marL="0" marR="0" indent="0" algn="ctr" defTabSz="584200" rtl="0" fontAlgn="auto" latinLnBrk="0" hangingPunct="0">
              <a:lnSpc>
                <a:spcPct val="100000"/>
              </a:lnSpc>
              <a:spcBef>
                <a:spcPts val="0"/>
              </a:spcBef>
              <a:spcAft>
                <a:spcPts val="0"/>
              </a:spcAft>
              <a:buClrTx/>
              <a:buSzTx/>
              <a:buFontTx/>
              <a:buNone/>
              <a:tabLst/>
            </a:pPr>
            <a:endParaRPr kumimoji="0" lang="en-US" sz="4000" b="1" i="0" u="none" strike="noStrike" cap="none" spc="0" normalizeH="0" baseline="0" dirty="0">
              <a:ln>
                <a:noFill/>
              </a:ln>
              <a:solidFill>
                <a:srgbClr val="FFFFFF"/>
              </a:solidFill>
              <a:effectLst/>
              <a:uFillTx/>
              <a:latin typeface="Open Sans Regular"/>
              <a:ea typeface="Open Sans Regular"/>
              <a:cs typeface="Open Sans Regular"/>
              <a:sym typeface="Open Sans Regular"/>
            </a:endParaRPr>
          </a:p>
        </p:txBody>
      </p:sp>
      <p:sp>
        <p:nvSpPr>
          <p:cNvPr id="13" name="Rectangle: Rounded Corners 12">
            <a:extLst>
              <a:ext uri="{FF2B5EF4-FFF2-40B4-BE49-F238E27FC236}">
                <a16:creationId xmlns:a16="http://schemas.microsoft.com/office/drawing/2014/main" id="{F103E064-5337-4DCC-BE28-5F40FE21193B}"/>
              </a:ext>
            </a:extLst>
          </p:cNvPr>
          <p:cNvSpPr/>
          <p:nvPr/>
        </p:nvSpPr>
        <p:spPr>
          <a:xfrm>
            <a:off x="3401806" y="3242233"/>
            <a:ext cx="3222171" cy="2156619"/>
          </a:xfrm>
          <a:prstGeom prst="roundRect">
            <a:avLst/>
          </a:prstGeom>
          <a:solidFill>
            <a:srgbClr val="7030A0"/>
          </a:solidFill>
          <a:ln w="25400" cap="flat">
            <a:solidFill>
              <a:schemeClr val="accent1"/>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4000" b="1" i="0" u="none" strike="noStrike" cap="none" spc="0" normalizeH="0" baseline="0" dirty="0">
              <a:ln>
                <a:noFill/>
              </a:ln>
              <a:solidFill>
                <a:srgbClr val="FFFFFF"/>
              </a:solidFill>
              <a:effectLst/>
              <a:uFillTx/>
              <a:latin typeface="Open Sans Regular"/>
              <a:ea typeface="Open Sans Regular"/>
              <a:cs typeface="Open Sans Regular"/>
              <a:sym typeface="Open Sans Regular"/>
            </a:endParaRPr>
          </a:p>
          <a:p>
            <a:pPr marL="0" marR="0" indent="0" algn="ctr" defTabSz="584200" rtl="0" fontAlgn="auto" latinLnBrk="0" hangingPunct="0">
              <a:lnSpc>
                <a:spcPct val="100000"/>
              </a:lnSpc>
              <a:spcBef>
                <a:spcPts val="0"/>
              </a:spcBef>
              <a:spcAft>
                <a:spcPts val="0"/>
              </a:spcAft>
              <a:buClrTx/>
              <a:buSzTx/>
              <a:buFontTx/>
              <a:buNone/>
              <a:tabLst/>
            </a:pPr>
            <a:r>
              <a:rPr lang="en-US" sz="4000" b="1" dirty="0">
                <a:solidFill>
                  <a:srgbClr val="FFFFFF"/>
                </a:solidFill>
              </a:rPr>
              <a:t>ACTIVITIE</a:t>
            </a:r>
            <a:r>
              <a:rPr kumimoji="0" lang="en-US" sz="4000" b="1" i="0" u="none" strike="noStrike" cap="none" spc="0" normalizeH="0" baseline="0" dirty="0">
                <a:ln>
                  <a:noFill/>
                </a:ln>
                <a:solidFill>
                  <a:srgbClr val="FFFFFF"/>
                </a:solidFill>
                <a:effectLst/>
                <a:uFillTx/>
                <a:latin typeface="Open Sans Regular"/>
                <a:ea typeface="Open Sans Regular"/>
                <a:cs typeface="Open Sans Regular"/>
                <a:sym typeface="Open Sans Regular"/>
              </a:rPr>
              <a:t>S</a:t>
            </a:r>
          </a:p>
          <a:p>
            <a:pPr marL="0" marR="0" indent="0" algn="ctr" defTabSz="584200" rtl="0" fontAlgn="auto" latinLnBrk="0" hangingPunct="0">
              <a:lnSpc>
                <a:spcPct val="100000"/>
              </a:lnSpc>
              <a:spcBef>
                <a:spcPts val="0"/>
              </a:spcBef>
              <a:spcAft>
                <a:spcPts val="0"/>
              </a:spcAft>
              <a:buClrTx/>
              <a:buSzTx/>
              <a:buFontTx/>
              <a:buNone/>
              <a:tabLst/>
            </a:pPr>
            <a:endParaRPr kumimoji="0" lang="en-US" sz="4000" b="1" i="0" u="none" strike="noStrike" cap="none" spc="0" normalizeH="0" baseline="0" dirty="0">
              <a:ln>
                <a:noFill/>
              </a:ln>
              <a:solidFill>
                <a:srgbClr val="FFFFFF"/>
              </a:solidFill>
              <a:effectLst/>
              <a:uFillTx/>
              <a:latin typeface="Open Sans Regular"/>
              <a:ea typeface="Open Sans Regular"/>
              <a:cs typeface="Open Sans Regular"/>
              <a:sym typeface="Open Sans Regular"/>
            </a:endParaRPr>
          </a:p>
        </p:txBody>
      </p:sp>
      <p:sp>
        <p:nvSpPr>
          <p:cNvPr id="3" name="Arrow: Right 2">
            <a:extLst>
              <a:ext uri="{FF2B5EF4-FFF2-40B4-BE49-F238E27FC236}">
                <a16:creationId xmlns:a16="http://schemas.microsoft.com/office/drawing/2014/main" id="{61C528AE-5D66-4A35-A2EE-DC4AC3ED325F}"/>
              </a:ext>
            </a:extLst>
          </p:cNvPr>
          <p:cNvSpPr/>
          <p:nvPr/>
        </p:nvSpPr>
        <p:spPr>
          <a:xfrm>
            <a:off x="2607017" y="3941163"/>
            <a:ext cx="944290" cy="758757"/>
          </a:xfrm>
          <a:prstGeom prst="rightArrow">
            <a:avLst/>
          </a:prstGeom>
          <a:solidFill>
            <a:srgbClr val="00A585"/>
          </a:solidFill>
          <a:ln w="25400" cap="flat">
            <a:solidFill>
              <a:srgbClr val="000000"/>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14" name="Arrow: Right 13">
            <a:extLst>
              <a:ext uri="{FF2B5EF4-FFF2-40B4-BE49-F238E27FC236}">
                <a16:creationId xmlns:a16="http://schemas.microsoft.com/office/drawing/2014/main" id="{FB5A52E2-9A84-463D-AD07-81175E4D0AF2}"/>
              </a:ext>
            </a:extLst>
          </p:cNvPr>
          <p:cNvSpPr/>
          <p:nvPr/>
        </p:nvSpPr>
        <p:spPr>
          <a:xfrm>
            <a:off x="6422597" y="3941162"/>
            <a:ext cx="944290" cy="758757"/>
          </a:xfrm>
          <a:prstGeom prst="rightArrow">
            <a:avLst/>
          </a:prstGeom>
          <a:solidFill>
            <a:srgbClr val="00A585"/>
          </a:solidFill>
          <a:ln w="25400" cap="flat">
            <a:solidFill>
              <a:srgbClr val="000000"/>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15" name="Arrow: Right 14">
            <a:extLst>
              <a:ext uri="{FF2B5EF4-FFF2-40B4-BE49-F238E27FC236}">
                <a16:creationId xmlns:a16="http://schemas.microsoft.com/office/drawing/2014/main" id="{50936479-0998-49E0-A770-DAB4EF031A8E}"/>
              </a:ext>
            </a:extLst>
          </p:cNvPr>
          <p:cNvSpPr/>
          <p:nvPr/>
        </p:nvSpPr>
        <p:spPr>
          <a:xfrm>
            <a:off x="9775950" y="3941161"/>
            <a:ext cx="944290" cy="758757"/>
          </a:xfrm>
          <a:prstGeom prst="rightArrow">
            <a:avLst/>
          </a:prstGeom>
          <a:solidFill>
            <a:srgbClr val="00A585"/>
          </a:solidFill>
          <a:ln w="25400" cap="flat">
            <a:solidFill>
              <a:srgbClr val="000000"/>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16" name="Arrow: Right 15">
            <a:extLst>
              <a:ext uri="{FF2B5EF4-FFF2-40B4-BE49-F238E27FC236}">
                <a16:creationId xmlns:a16="http://schemas.microsoft.com/office/drawing/2014/main" id="{B73D6A1B-1153-47ED-9E20-1E9D3E8D2A4F}"/>
              </a:ext>
            </a:extLst>
          </p:cNvPr>
          <p:cNvSpPr/>
          <p:nvPr/>
        </p:nvSpPr>
        <p:spPr>
          <a:xfrm>
            <a:off x="13593012" y="3941160"/>
            <a:ext cx="944290" cy="758757"/>
          </a:xfrm>
          <a:prstGeom prst="rightArrow">
            <a:avLst/>
          </a:prstGeom>
          <a:solidFill>
            <a:srgbClr val="00A585"/>
          </a:solidFill>
          <a:ln w="25400" cap="flat">
            <a:solidFill>
              <a:srgbClr val="000000"/>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6" name="Arrow: Left-Right 5">
            <a:extLst>
              <a:ext uri="{FF2B5EF4-FFF2-40B4-BE49-F238E27FC236}">
                <a16:creationId xmlns:a16="http://schemas.microsoft.com/office/drawing/2014/main" id="{060772A9-CF1B-4579-8794-CC136613A5DB}"/>
              </a:ext>
            </a:extLst>
          </p:cNvPr>
          <p:cNvSpPr/>
          <p:nvPr/>
        </p:nvSpPr>
        <p:spPr>
          <a:xfrm>
            <a:off x="3186109" y="1575512"/>
            <a:ext cx="6683851" cy="1426567"/>
          </a:xfrm>
          <a:prstGeom prst="leftRightArrow">
            <a:avLst/>
          </a:prstGeom>
          <a:solidFill>
            <a:schemeClr val="accent2">
              <a:lumMod val="20000"/>
              <a:lumOff val="80000"/>
            </a:schemeClr>
          </a:solidFill>
          <a:ln w="25400" cap="flat">
            <a:solidFill>
              <a:srgbClr val="000000"/>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sz="4000" b="1" i="0" u="none" strike="noStrike" cap="none" spc="0" normalizeH="0" baseline="0" dirty="0">
                <a:ln>
                  <a:noFill/>
                </a:ln>
                <a:solidFill>
                  <a:srgbClr val="000000"/>
                </a:solidFill>
                <a:effectLst/>
                <a:uFillTx/>
                <a:latin typeface="Open Sans Regular"/>
                <a:ea typeface="Open Sans Regular"/>
                <a:cs typeface="Open Sans Regular"/>
                <a:sym typeface="Open Sans Regular"/>
              </a:rPr>
              <a:t>M</a:t>
            </a:r>
            <a:r>
              <a:rPr kumimoji="0" lang="en-US" sz="4000" b="0" i="0" u="none" strike="noStrike" cap="none" spc="0" normalizeH="0" baseline="0" dirty="0">
                <a:ln>
                  <a:noFill/>
                </a:ln>
                <a:solidFill>
                  <a:srgbClr val="000000"/>
                </a:solidFill>
                <a:effectLst/>
                <a:uFillTx/>
                <a:latin typeface="Open Sans Regular"/>
                <a:ea typeface="Open Sans Regular"/>
                <a:cs typeface="Open Sans Regular"/>
                <a:sym typeface="Open Sans Regular"/>
              </a:rPr>
              <a:t>onitoring</a:t>
            </a:r>
          </a:p>
        </p:txBody>
      </p:sp>
      <p:sp>
        <p:nvSpPr>
          <p:cNvPr id="17" name="Arrow: Left-Right 16">
            <a:extLst>
              <a:ext uri="{FF2B5EF4-FFF2-40B4-BE49-F238E27FC236}">
                <a16:creationId xmlns:a16="http://schemas.microsoft.com/office/drawing/2014/main" id="{82B74BB8-797C-47FE-BF88-7C862EFBA05C}"/>
              </a:ext>
            </a:extLst>
          </p:cNvPr>
          <p:cNvSpPr/>
          <p:nvPr/>
        </p:nvSpPr>
        <p:spPr>
          <a:xfrm>
            <a:off x="10248095" y="1562550"/>
            <a:ext cx="6683851" cy="1426567"/>
          </a:xfrm>
          <a:prstGeom prst="leftRightArrow">
            <a:avLst/>
          </a:prstGeom>
          <a:solidFill>
            <a:schemeClr val="accent2">
              <a:lumMod val="20000"/>
              <a:lumOff val="80000"/>
            </a:schemeClr>
          </a:solidFill>
          <a:ln w="25400" cap="flat">
            <a:solidFill>
              <a:srgbClr val="000000"/>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en-US" sz="4000" b="1" dirty="0">
                <a:solidFill>
                  <a:srgbClr val="000000"/>
                </a:solidFill>
              </a:rPr>
              <a:t>E</a:t>
            </a:r>
            <a:r>
              <a:rPr lang="en-US" sz="4000" dirty="0">
                <a:solidFill>
                  <a:srgbClr val="000000"/>
                </a:solidFill>
              </a:rPr>
              <a:t>valuation</a:t>
            </a:r>
            <a:endParaRPr kumimoji="0" lang="en-US" sz="4000" b="0" i="0" u="none" strike="noStrike" cap="none" spc="0" normalizeH="0" baseline="0" dirty="0">
              <a:ln>
                <a:noFill/>
              </a:ln>
              <a:solidFill>
                <a:srgbClr val="000000"/>
              </a:solidFill>
              <a:effectLst/>
              <a:uFillTx/>
              <a:latin typeface="Open Sans Regular"/>
              <a:ea typeface="Open Sans Regular"/>
              <a:cs typeface="Open Sans Regular"/>
              <a:sym typeface="Open Sans Regular"/>
            </a:endParaRPr>
          </a:p>
        </p:txBody>
      </p:sp>
      <p:sp>
        <p:nvSpPr>
          <p:cNvPr id="18" name="Arrow: Left-Right 17">
            <a:extLst>
              <a:ext uri="{FF2B5EF4-FFF2-40B4-BE49-F238E27FC236}">
                <a16:creationId xmlns:a16="http://schemas.microsoft.com/office/drawing/2014/main" id="{E15C6B35-51F3-44FF-B857-B32AC23CF61D}"/>
              </a:ext>
            </a:extLst>
          </p:cNvPr>
          <p:cNvSpPr/>
          <p:nvPr/>
        </p:nvSpPr>
        <p:spPr>
          <a:xfrm>
            <a:off x="641521" y="5622489"/>
            <a:ext cx="16205676" cy="1426567"/>
          </a:xfrm>
          <a:prstGeom prst="leftRightArrow">
            <a:avLst/>
          </a:prstGeom>
          <a:solidFill>
            <a:schemeClr val="accent2">
              <a:lumMod val="20000"/>
              <a:lumOff val="80000"/>
            </a:schemeClr>
          </a:solidFill>
          <a:ln w="25400" cap="flat">
            <a:solidFill>
              <a:srgbClr val="000000"/>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sz="4000" b="1" i="0" u="none" strike="noStrike" cap="none" spc="0" normalizeH="0" baseline="0" dirty="0">
                <a:ln>
                  <a:noFill/>
                </a:ln>
                <a:solidFill>
                  <a:srgbClr val="000000"/>
                </a:solidFill>
                <a:effectLst/>
                <a:uFillTx/>
                <a:latin typeface="Open Sans Regular"/>
                <a:ea typeface="Open Sans Regular"/>
                <a:cs typeface="Open Sans Regular"/>
                <a:sym typeface="Open Sans Regular"/>
              </a:rPr>
              <a:t>A</a:t>
            </a:r>
            <a:r>
              <a:rPr kumimoji="0" lang="en-US" sz="4000" b="0" i="0" u="none" strike="noStrike" cap="none" spc="0" normalizeH="0" baseline="0" dirty="0">
                <a:ln>
                  <a:noFill/>
                </a:ln>
                <a:solidFill>
                  <a:srgbClr val="000000"/>
                </a:solidFill>
                <a:effectLst/>
                <a:uFillTx/>
                <a:latin typeface="Open Sans Regular"/>
                <a:ea typeface="Open Sans Regular"/>
                <a:cs typeface="Open Sans Regular"/>
                <a:sym typeface="Open Sans Regular"/>
              </a:rPr>
              <a:t>ccountability</a:t>
            </a:r>
          </a:p>
        </p:txBody>
      </p:sp>
      <p:sp>
        <p:nvSpPr>
          <p:cNvPr id="19" name="Arrow: Right 18">
            <a:extLst>
              <a:ext uri="{FF2B5EF4-FFF2-40B4-BE49-F238E27FC236}">
                <a16:creationId xmlns:a16="http://schemas.microsoft.com/office/drawing/2014/main" id="{197B7F9D-D67F-4AD5-865B-026002CBFBF5}"/>
              </a:ext>
            </a:extLst>
          </p:cNvPr>
          <p:cNvSpPr/>
          <p:nvPr/>
        </p:nvSpPr>
        <p:spPr>
          <a:xfrm>
            <a:off x="-512203" y="7049056"/>
            <a:ext cx="9395803" cy="1426567"/>
          </a:xfrm>
          <a:prstGeom prst="rightArrow">
            <a:avLst/>
          </a:prstGeom>
          <a:solidFill>
            <a:schemeClr val="accent2">
              <a:lumMod val="20000"/>
              <a:lumOff val="80000"/>
            </a:schemeClr>
          </a:solidFill>
          <a:ln w="25400" cap="flat">
            <a:solidFill>
              <a:srgbClr val="000000"/>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4000" b="1" dirty="0">
                <a:solidFill>
                  <a:srgbClr val="000000"/>
                </a:solidFill>
              </a:rPr>
              <a:t>L</a:t>
            </a:r>
            <a:r>
              <a:rPr lang="en-US" sz="4000" dirty="0">
                <a:solidFill>
                  <a:srgbClr val="000000"/>
                </a:solidFill>
              </a:rPr>
              <a:t>earning</a:t>
            </a:r>
          </a:p>
        </p:txBody>
      </p:sp>
      <p:sp>
        <p:nvSpPr>
          <p:cNvPr id="8" name="Arrow: Right 7">
            <a:extLst>
              <a:ext uri="{FF2B5EF4-FFF2-40B4-BE49-F238E27FC236}">
                <a16:creationId xmlns:a16="http://schemas.microsoft.com/office/drawing/2014/main" id="{A3CEC7C7-FF71-41CF-BC02-B96191A2A886}"/>
              </a:ext>
            </a:extLst>
          </p:cNvPr>
          <p:cNvSpPr/>
          <p:nvPr/>
        </p:nvSpPr>
        <p:spPr>
          <a:xfrm>
            <a:off x="8883601" y="7036794"/>
            <a:ext cx="8664169" cy="1426567"/>
          </a:xfrm>
          <a:prstGeom prst="rightArrow">
            <a:avLst/>
          </a:prstGeom>
          <a:solidFill>
            <a:schemeClr val="accent2">
              <a:lumMod val="20000"/>
              <a:lumOff val="80000"/>
            </a:schemeClr>
          </a:solidFill>
          <a:ln w="25400" cap="flat">
            <a:solidFill>
              <a:srgbClr val="000000"/>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4000" b="1" dirty="0">
                <a:solidFill>
                  <a:srgbClr val="000000"/>
                </a:solidFill>
              </a:rPr>
              <a:t>L</a:t>
            </a:r>
            <a:r>
              <a:rPr lang="en-US" sz="4000" dirty="0">
                <a:solidFill>
                  <a:srgbClr val="000000"/>
                </a:solidFill>
              </a:rPr>
              <a:t>earning</a:t>
            </a:r>
          </a:p>
        </p:txBody>
      </p:sp>
    </p:spTree>
    <p:extLst>
      <p:ext uri="{BB962C8B-B14F-4D97-AF65-F5344CB8AC3E}">
        <p14:creationId xmlns:p14="http://schemas.microsoft.com/office/powerpoint/2010/main" val="266207319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7" grpId="0" animBg="1"/>
      <p:bldP spid="18" grpId="0" animBg="1"/>
      <p:bldP spid="19" grpId="0" animBg="1"/>
      <p:bldP spid="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AE328D-96F2-47FF-8061-77C19C0BC650}"/>
              </a:ext>
            </a:extLst>
          </p:cNvPr>
          <p:cNvSpPr>
            <a:spLocks noGrp="1"/>
          </p:cNvSpPr>
          <p:nvPr>
            <p:ph type="title"/>
          </p:nvPr>
        </p:nvSpPr>
        <p:spPr/>
        <p:txBody>
          <a:bodyPr/>
          <a:lstStyle/>
          <a:p>
            <a:r>
              <a:rPr lang="en-GB" noProof="0" dirty="0"/>
              <a:t>Why MEAL?</a:t>
            </a:r>
          </a:p>
        </p:txBody>
      </p:sp>
      <p:sp>
        <p:nvSpPr>
          <p:cNvPr id="3" name="Text Placeholder 2">
            <a:extLst>
              <a:ext uri="{FF2B5EF4-FFF2-40B4-BE49-F238E27FC236}">
                <a16:creationId xmlns:a16="http://schemas.microsoft.com/office/drawing/2014/main" id="{624253D5-5CF5-4E97-B0E3-CFEE3DE3103A}"/>
              </a:ext>
            </a:extLst>
          </p:cNvPr>
          <p:cNvSpPr>
            <a:spLocks noGrp="1"/>
          </p:cNvSpPr>
          <p:nvPr>
            <p:ph type="body" sz="half" idx="1"/>
          </p:nvPr>
        </p:nvSpPr>
        <p:spPr>
          <a:xfrm>
            <a:off x="879779" y="1534571"/>
            <a:ext cx="15580703" cy="7698315"/>
          </a:xfrm>
        </p:spPr>
        <p:txBody>
          <a:bodyPr>
            <a:normAutofit/>
          </a:bodyPr>
          <a:lstStyle/>
          <a:p>
            <a:pPr marL="571500" indent="-571500">
              <a:buFont typeface="Arial" panose="020B0604020202020204" pitchFamily="34" charset="0"/>
              <a:buChar char="•"/>
            </a:pPr>
            <a:r>
              <a:rPr lang="en-GB" sz="4400" noProof="0" dirty="0"/>
              <a:t>to ensure that programmes are </a:t>
            </a:r>
            <a:r>
              <a:rPr lang="en-GB" sz="4400" b="1" noProof="0" dirty="0"/>
              <a:t>not </a:t>
            </a:r>
            <a:r>
              <a:rPr lang="en-GB" sz="4400" b="1" i="1" noProof="0" dirty="0"/>
              <a:t>just</a:t>
            </a:r>
            <a:r>
              <a:rPr lang="en-GB" sz="4400" b="1" noProof="0" dirty="0"/>
              <a:t> monitored and evaluated</a:t>
            </a:r>
            <a:r>
              <a:rPr lang="en-GB" sz="4400" noProof="0" dirty="0"/>
              <a:t>;</a:t>
            </a:r>
          </a:p>
          <a:p>
            <a:pPr marL="571500" indent="-571500">
              <a:buFont typeface="Arial" panose="020B0604020202020204" pitchFamily="34" charset="0"/>
              <a:buChar char="•"/>
            </a:pPr>
            <a:r>
              <a:rPr lang="en-GB" sz="4400" noProof="0" dirty="0"/>
              <a:t>to proactively </a:t>
            </a:r>
            <a:r>
              <a:rPr lang="en-GB" sz="4400" b="1" noProof="0" dirty="0"/>
              <a:t>seek opinions of the people affected</a:t>
            </a:r>
            <a:r>
              <a:rPr lang="en-GB" sz="4400" noProof="0" dirty="0"/>
              <a:t>;  </a:t>
            </a:r>
          </a:p>
          <a:p>
            <a:pPr marL="571500" indent="-571500">
              <a:buFont typeface="Arial" panose="020B0604020202020204" pitchFamily="34" charset="0"/>
              <a:buChar char="•"/>
            </a:pPr>
            <a:r>
              <a:rPr lang="en-GB" sz="4400" noProof="0" dirty="0"/>
              <a:t>to </a:t>
            </a:r>
            <a:r>
              <a:rPr lang="en-GB" sz="4400" b="1" noProof="0" dirty="0"/>
              <a:t>measure the quality </a:t>
            </a:r>
            <a:r>
              <a:rPr lang="en-GB" sz="4400" noProof="0" dirty="0"/>
              <a:t>of programme activities against agreed minimum standards; and</a:t>
            </a:r>
          </a:p>
          <a:p>
            <a:pPr marL="571500" indent="-571500">
              <a:buFont typeface="Arial" panose="020B0604020202020204" pitchFamily="34" charset="0"/>
              <a:buChar char="•"/>
            </a:pPr>
            <a:r>
              <a:rPr lang="en-GB" sz="4400" noProof="0" dirty="0"/>
              <a:t>to promote sharing of findings with all relevant stakeholders and explicitly </a:t>
            </a:r>
            <a:r>
              <a:rPr lang="en-GB" sz="4400" b="1" noProof="0" dirty="0"/>
              <a:t>use them for future decision-making</a:t>
            </a:r>
            <a:r>
              <a:rPr lang="en-GB" sz="4400" noProof="0" dirty="0"/>
              <a:t>.</a:t>
            </a:r>
          </a:p>
        </p:txBody>
      </p:sp>
      <p:sp>
        <p:nvSpPr>
          <p:cNvPr id="4" name="Slide Number Placeholder 3">
            <a:extLst>
              <a:ext uri="{FF2B5EF4-FFF2-40B4-BE49-F238E27FC236}">
                <a16:creationId xmlns:a16="http://schemas.microsoft.com/office/drawing/2014/main" id="{EF15821D-63E2-4D34-A4C4-299F6BE6D5C1}"/>
              </a:ext>
            </a:extLst>
          </p:cNvPr>
          <p:cNvSpPr>
            <a:spLocks noGrp="1"/>
          </p:cNvSpPr>
          <p:nvPr>
            <p:ph type="sldNum" sz="quarter" idx="2"/>
          </p:nvPr>
        </p:nvSpPr>
        <p:spPr/>
        <p:txBody>
          <a:bodyPr/>
          <a:lstStyle/>
          <a:p>
            <a:fld id="{86CB4B4D-7CA3-9044-876B-883B54F8677D}" type="slidenum">
              <a:rPr lang="en-US" smtClean="0"/>
              <a:t>8</a:t>
            </a:fld>
            <a:endParaRPr lang="en-US" dirty="0"/>
          </a:p>
        </p:txBody>
      </p:sp>
    </p:spTree>
    <p:extLst>
      <p:ext uri="{BB962C8B-B14F-4D97-AF65-F5344CB8AC3E}">
        <p14:creationId xmlns:p14="http://schemas.microsoft.com/office/powerpoint/2010/main" val="3343420164"/>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EE9222-40B9-4A3C-9FA9-A29EC26E0CB1}"/>
              </a:ext>
            </a:extLst>
          </p:cNvPr>
          <p:cNvSpPr>
            <a:spLocks noGrp="1"/>
          </p:cNvSpPr>
          <p:nvPr>
            <p:ph type="title"/>
          </p:nvPr>
        </p:nvSpPr>
        <p:spPr/>
        <p:txBody>
          <a:bodyPr/>
          <a:lstStyle/>
          <a:p>
            <a:r>
              <a:rPr lang="en-GB" noProof="0" dirty="0"/>
              <a:t>Monitoring</a:t>
            </a:r>
          </a:p>
        </p:txBody>
      </p:sp>
      <p:sp>
        <p:nvSpPr>
          <p:cNvPr id="3" name="Text Placeholder 2">
            <a:extLst>
              <a:ext uri="{FF2B5EF4-FFF2-40B4-BE49-F238E27FC236}">
                <a16:creationId xmlns:a16="http://schemas.microsoft.com/office/drawing/2014/main" id="{6C427A5E-C156-4671-B2D1-344CDA30C37F}"/>
              </a:ext>
            </a:extLst>
          </p:cNvPr>
          <p:cNvSpPr>
            <a:spLocks noGrp="1"/>
          </p:cNvSpPr>
          <p:nvPr>
            <p:ph type="body" sz="half" idx="1"/>
          </p:nvPr>
        </p:nvSpPr>
        <p:spPr>
          <a:xfrm>
            <a:off x="748828" y="1385730"/>
            <a:ext cx="5283200" cy="6012877"/>
          </a:xfrm>
        </p:spPr>
        <p:txBody>
          <a:bodyPr>
            <a:noAutofit/>
          </a:bodyPr>
          <a:lstStyle/>
          <a:p>
            <a:r>
              <a:rPr lang="en-GB" noProof="0" dirty="0"/>
              <a:t>Systematic observation and checking of progress or quality of activities to verify that activities are being done as per the plan (timeliness, efficiency, adaptiveness to constraints).</a:t>
            </a:r>
          </a:p>
        </p:txBody>
      </p:sp>
      <p:sp>
        <p:nvSpPr>
          <p:cNvPr id="4" name="Slide Number Placeholder 3">
            <a:extLst>
              <a:ext uri="{FF2B5EF4-FFF2-40B4-BE49-F238E27FC236}">
                <a16:creationId xmlns:a16="http://schemas.microsoft.com/office/drawing/2014/main" id="{F8E6AAD0-FB6F-4709-B7E9-8DB5C38B9E29}"/>
              </a:ext>
            </a:extLst>
          </p:cNvPr>
          <p:cNvSpPr>
            <a:spLocks noGrp="1"/>
          </p:cNvSpPr>
          <p:nvPr>
            <p:ph type="sldNum" sz="quarter" idx="2"/>
          </p:nvPr>
        </p:nvSpPr>
        <p:spPr/>
        <p:txBody>
          <a:bodyPr/>
          <a:lstStyle/>
          <a:p>
            <a:fld id="{86CB4B4D-7CA3-9044-876B-883B54F8677D}" type="slidenum">
              <a:rPr lang="en-US" smtClean="0"/>
              <a:t>9</a:t>
            </a:fld>
            <a:endParaRPr lang="en-US" dirty="0"/>
          </a:p>
        </p:txBody>
      </p:sp>
      <p:pic>
        <p:nvPicPr>
          <p:cNvPr id="5122" name="Picture 2" descr="A FAO field officer (R) inspects the harvest by returnees in Malualkon. Aweil, November 4 2010 ">
            <a:extLst>
              <a:ext uri="{FF2B5EF4-FFF2-40B4-BE49-F238E27FC236}">
                <a16:creationId xmlns:a16="http://schemas.microsoft.com/office/drawing/2014/main" id="{04D10852-A89B-485F-A903-CB1CC6D5573B}"/>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239000" y="1385730"/>
            <a:ext cx="10101263" cy="6982139"/>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444D8FD4-116D-4432-B840-78B990F40291}"/>
              </a:ext>
            </a:extLst>
          </p:cNvPr>
          <p:cNvSpPr/>
          <p:nvPr/>
        </p:nvSpPr>
        <p:spPr>
          <a:xfrm>
            <a:off x="14932231" y="8490636"/>
            <a:ext cx="2408032" cy="400110"/>
          </a:xfrm>
          <a:prstGeom prst="rect">
            <a:avLst/>
          </a:prstGeom>
        </p:spPr>
        <p:txBody>
          <a:bodyPr wrap="none">
            <a:spAutoFit/>
          </a:bodyPr>
          <a:lstStyle/>
          <a:p>
            <a:pPr fontAlgn="base"/>
            <a:r>
              <a:rPr lang="en-US" sz="2000" dirty="0">
                <a:solidFill>
                  <a:srgbClr val="00B297"/>
                </a:solidFill>
                <a:sym typeface="Open Sans Bold"/>
              </a:rPr>
              <a:t>IRIN/Badru Mulumba</a:t>
            </a:r>
          </a:p>
        </p:txBody>
      </p:sp>
    </p:spTree>
    <p:extLst>
      <p:ext uri="{BB962C8B-B14F-4D97-AF65-F5344CB8AC3E}">
        <p14:creationId xmlns:p14="http://schemas.microsoft.com/office/powerpoint/2010/main" val="2439357317"/>
      </p:ext>
    </p:extLst>
  </p:cSld>
  <p:clrMapOvr>
    <a:masterClrMapping/>
  </p:clrMapOvr>
  <p:transition spd="med"/>
</p:sld>
</file>

<file path=ppt/theme/theme1.xml><?xml version="1.0" encoding="utf-8"?>
<a:theme xmlns:a="http://schemas.openxmlformats.org/drawingml/2006/main" name="White">
  <a:themeElements>
    <a:clrScheme name="White">
      <a:dk1>
        <a:srgbClr val="FFFFFF"/>
      </a:dk1>
      <a:lt1>
        <a:srgbClr val="A5A5A5"/>
      </a:lt1>
      <a:dk2>
        <a:srgbClr val="A7A7A7"/>
      </a:dk2>
      <a:lt2>
        <a:srgbClr val="535353"/>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a:ea typeface="Helvetica"/>
        <a:cs typeface="Helvetica"/>
      </a:majorFont>
      <a:minorFont>
        <a:latin typeface="Helvetica Neue"/>
        <a:ea typeface="Helvetica Neue"/>
        <a:cs typeface="Helvetica Neu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38100" dist="25400" dir="54000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A585"/>
        </a:solidFill>
        <a:ln w="25400" cap="flat">
          <a:solidFill>
            <a:schemeClr val="accent1"/>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A7A7A7"/>
      </a:dk2>
      <a:lt2>
        <a:srgbClr val="535353"/>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a:ea typeface="Helvetica"/>
        <a:cs typeface="Helvetica"/>
      </a:majorFont>
      <a:minorFont>
        <a:latin typeface="Helvetica Neue"/>
        <a:ea typeface="Helvetica Neue"/>
        <a:cs typeface="Helvetica Neu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38100" dist="25400" dir="54000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A585"/>
        </a:solidFill>
        <a:ln w="25400" cap="flat">
          <a:solidFill>
            <a:schemeClr val="accent1"/>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2139</TotalTime>
  <Words>3698</Words>
  <Application>Microsoft Office PowerPoint</Application>
  <PresentationFormat>Custom</PresentationFormat>
  <Paragraphs>246</Paragraphs>
  <Slides>25</Slides>
  <Notes>25</Notes>
  <HiddenSlides>1</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25</vt:i4>
      </vt:variant>
    </vt:vector>
  </HeadingPairs>
  <TitlesOfParts>
    <vt:vector size="32" baseType="lpstr">
      <vt:lpstr>Arial</vt:lpstr>
      <vt:lpstr>Helvetica Neue</vt:lpstr>
      <vt:lpstr>Open Sans</vt:lpstr>
      <vt:lpstr>Open Sans Bold</vt:lpstr>
      <vt:lpstr>Open Sans Light</vt:lpstr>
      <vt:lpstr>Open Sans Regular</vt:lpstr>
      <vt:lpstr>White</vt:lpstr>
      <vt:lpstr>Sphere and MEAL</vt:lpstr>
      <vt:lpstr>At the end of this session  you will be able to:  </vt:lpstr>
      <vt:lpstr>Take note…</vt:lpstr>
      <vt:lpstr>Sources and references</vt:lpstr>
      <vt:lpstr>What is MEAL?</vt:lpstr>
      <vt:lpstr>PowerPoint Presentation</vt:lpstr>
      <vt:lpstr>Results-based management and MEAL</vt:lpstr>
      <vt:lpstr>Why MEAL?</vt:lpstr>
      <vt:lpstr>Monitoring</vt:lpstr>
      <vt:lpstr>Evaluation</vt:lpstr>
      <vt:lpstr>Accountability</vt:lpstr>
      <vt:lpstr>Where is this statement from?</vt:lpstr>
      <vt:lpstr>Feedback – more than a complaint box</vt:lpstr>
      <vt:lpstr>Learning</vt:lpstr>
      <vt:lpstr>Learning events</vt:lpstr>
      <vt:lpstr>So, what does this have to do with Sphere?</vt:lpstr>
      <vt:lpstr>Learning with the Sphere community</vt:lpstr>
      <vt:lpstr>Instructions </vt:lpstr>
      <vt:lpstr>Debriefing</vt:lpstr>
      <vt:lpstr>Overcoming organisational inertia</vt:lpstr>
      <vt:lpstr>How far do you go?</vt:lpstr>
      <vt:lpstr> Representative resources (of many)</vt:lpstr>
      <vt:lpstr>ALNAP (alnap.org) a special note…</vt:lpstr>
      <vt:lpstr>Key messages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DeVon Solomon</dc:creator>
  <cp:lastModifiedBy>Tristan Hale</cp:lastModifiedBy>
  <cp:revision>192</cp:revision>
  <cp:lastPrinted>2019-01-17T22:29:42Z</cp:lastPrinted>
  <dcterms:created xsi:type="dcterms:W3CDTF">2018-12-14T22:00:46Z</dcterms:created>
  <dcterms:modified xsi:type="dcterms:W3CDTF">2019-04-26T07:38:44Z</dcterms:modified>
</cp:coreProperties>
</file>